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4" r:id="rId5"/>
    <p:sldId id="311" r:id="rId6"/>
    <p:sldId id="273" r:id="rId7"/>
    <p:sldId id="312" r:id="rId8"/>
    <p:sldId id="313" r:id="rId9"/>
    <p:sldId id="336" r:id="rId10"/>
    <p:sldId id="341" r:id="rId11"/>
    <p:sldId id="314" r:id="rId12"/>
    <p:sldId id="315" r:id="rId13"/>
    <p:sldId id="316" r:id="rId14"/>
    <p:sldId id="317" r:id="rId15"/>
    <p:sldId id="318" r:id="rId16"/>
    <p:sldId id="320" r:id="rId17"/>
    <p:sldId id="319" r:id="rId18"/>
    <p:sldId id="321" r:id="rId19"/>
    <p:sldId id="325" r:id="rId20"/>
    <p:sldId id="322" r:id="rId21"/>
    <p:sldId id="323" r:id="rId22"/>
    <p:sldId id="328" r:id="rId23"/>
    <p:sldId id="326" r:id="rId24"/>
    <p:sldId id="329" r:id="rId25"/>
    <p:sldId id="327" r:id="rId26"/>
    <p:sldId id="330" r:id="rId27"/>
    <p:sldId id="331" r:id="rId28"/>
    <p:sldId id="332" r:id="rId29"/>
    <p:sldId id="333" r:id="rId30"/>
    <p:sldId id="334" r:id="rId31"/>
    <p:sldId id="335" r:id="rId32"/>
    <p:sldId id="337" r:id="rId33"/>
    <p:sldId id="338" r:id="rId34"/>
    <p:sldId id="339" r:id="rId35"/>
    <p:sldId id="34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70A0C-DC10-A310-1064-016B70AA20FB}" v="834" dt="2023-08-30T16:48:18.946"/>
    <p1510:client id="{41E4B35D-2A1D-F58F-CDAA-52D8F3D7845B}" v="1125" dt="2023-08-28T01:13:48.226"/>
    <p1510:client id="{424B35C7-BC4F-4735-94E0-8D3973429181}" v="1" dt="2023-08-23T13:07:43.610"/>
    <p1510:client id="{55B8041C-E108-A324-8038-B9ADBA977F17}" v="2624" dt="2023-08-30T18:42:34.379"/>
    <p1510:client id="{55D85FE8-CC65-C26B-FB36-8D707E3D6056}" v="31" dt="2023-09-07T00:14:40.984"/>
    <p1510:client id="{7AF867C1-EBB0-CEA7-1325-37507DAA6F2C}" v="684" dt="2023-08-30T16:12:57.055"/>
    <p1510:client id="{893114CC-8D21-540B-C109-C3D9AAA56E41}" v="2966" dt="2023-09-10T21:34:34.844"/>
    <p1510:client id="{8EFB1CEE-C6B0-AA77-8D14-041A1F810192}" v="9" dt="2023-09-14T01:58:55.463"/>
    <p1510:client id="{A74EF4CB-D2D4-E83A-E3D1-0DD5B33ECA5E}" v="33" dt="2023-08-31T00:02:27.345"/>
    <p1510:client id="{AC459D0B-FFDE-8387-F411-D4AB7F9820F2}" v="369" dt="2023-08-30T20:25:34.513"/>
    <p1510:client id="{C5BAE6FA-2C44-E418-4912-E853F9E2DDA9}" v="7278" dt="2023-08-23T20:33:43.306"/>
    <p1510:client id="{C78A4185-09F0-5CDA-B023-DF252F74CC18}" v="4845" dt="2023-09-06T15:47:55.744"/>
    <p1510:client id="{DE63309C-8065-1FE7-297A-8D1A9B0C127B}" v="28" dt="2023-09-11T02:48:33.781"/>
    <p1510:client id="{EAE30ACB-A2AE-EBCF-64FD-7B2D11F8BD3D}" v="456" dt="2023-08-28T01:43:41.071"/>
    <p1510:client id="{F84593D0-0758-4BEB-8C46-F471605E2332}" v="593" dt="2023-08-27T20:03:54.377"/>
    <p1510:client id="{FA2A0D8F-F473-E391-3F5B-4FF1E6BEF2A5}" v="6656" dt="2023-09-13T22:07:22.36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0704" autoAdjust="0"/>
  </p:normalViewPr>
  <p:slideViewPr>
    <p:cSldViewPr snapToGrid="0">
      <p:cViewPr>
        <p:scale>
          <a:sx n="100" d="100"/>
          <a:sy n="100" d="100"/>
        </p:scale>
        <p:origin x="-134" y="-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93114CC-8D21-540B-C109-C3D9AAA56E41}"/>
    <pc:docChg chg="modSld">
      <pc:chgData name="" userId="" providerId="" clId="Web-{893114CC-8D21-540B-C109-C3D9AAA56E41}" dt="2023-09-10T19:13:07.652" v="0" actId="20577"/>
      <pc:docMkLst>
        <pc:docMk/>
      </pc:docMkLst>
      <pc:sldChg chg="modSp">
        <pc:chgData name="" userId="" providerId="" clId="Web-{893114CC-8D21-540B-C109-C3D9AAA56E41}" dt="2023-09-10T19:13:07.652" v="0" actId="20577"/>
        <pc:sldMkLst>
          <pc:docMk/>
          <pc:sldMk cId="1426836335" sldId="274"/>
        </pc:sldMkLst>
        <pc:spChg chg="mod">
          <ac:chgData name="" userId="" providerId="" clId="Web-{893114CC-8D21-540B-C109-C3D9AAA56E41}" dt="2023-09-10T19:13:07.652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C78A4185-09F0-5CDA-B023-DF252F74CC18}"/>
    <pc:docChg chg="addSld delSld modSld sldOrd">
      <pc:chgData name="Nguyen, Brian D" userId="S::briandnguyen2@fullerton.edu::44618f47-81c8-4f4e-8e2d-bde8caecefec" providerId="AD" clId="Web-{C78A4185-09F0-5CDA-B023-DF252F74CC18}" dt="2023-09-06T15:47:55.744" v="2736"/>
      <pc:docMkLst>
        <pc:docMk/>
      </pc:docMkLst>
      <pc:sldChg chg="modSp">
        <pc:chgData name="Nguyen, Brian D" userId="S::briandnguyen2@fullerton.edu::44618f47-81c8-4f4e-8e2d-bde8caecefec" providerId="AD" clId="Web-{C78A4185-09F0-5CDA-B023-DF252F74CC18}" dt="2023-09-06T10:24:09.680" v="30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78A4185-09F0-5CDA-B023-DF252F74CC18}" dt="2023-09-06T10:24:09.680" v="30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49:30.904" v="2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78A4185-09F0-5CDA-B023-DF252F74CC18}" dt="2023-09-06T09:49:30.904" v="2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50:29.970" v="24"/>
        <pc:sldMkLst>
          <pc:docMk/>
          <pc:sldMk cId="3793104547" sldId="311"/>
        </pc:sldMkLst>
        <pc:picChg chg="mod modCrop">
          <ac:chgData name="Nguyen, Brian D" userId="S::briandnguyen2@fullerton.edu::44618f47-81c8-4f4e-8e2d-bde8caecefec" providerId="AD" clId="Web-{C78A4185-09F0-5CDA-B023-DF252F74CC18}" dt="2023-09-06T09:50:29.970" v="24"/>
          <ac:picMkLst>
            <pc:docMk/>
            <pc:sldMk cId="3793104547" sldId="311"/>
            <ac:picMk id="2" creationId="{6AC09CC3-483D-6668-A1B6-00F8A4E896A4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0:22:13.516" v="246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C78A4185-09F0-5CDA-B023-DF252F74CC18}" dt="2023-09-06T10:22:13.516" v="246" actId="20577"/>
          <ac:spMkLst>
            <pc:docMk/>
            <pc:sldMk cId="729248964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7:34.528" v="53" actId="20577"/>
          <ac:spMkLst>
            <pc:docMk/>
            <pc:sldMk cId="729248964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56" v="19"/>
        <pc:sldMkLst>
          <pc:docMk/>
          <pc:sldMk cId="3712086863" sldId="312"/>
        </pc:sldMkLst>
      </pc:sldChg>
      <pc:sldChg chg="delSp modSp add del replId">
        <pc:chgData name="Nguyen, Brian D" userId="S::briandnguyen2@fullerton.edu::44618f47-81c8-4f4e-8e2d-bde8caecefec" providerId="AD" clId="Web-{C78A4185-09F0-5CDA-B023-DF252F74CC18}" dt="2023-09-06T09:56:48.150" v="36"/>
        <pc:sldMkLst>
          <pc:docMk/>
          <pc:sldMk cId="1497781358" sldId="313"/>
        </pc:sldMkLst>
        <pc:spChg chg="del">
          <ac:chgData name="Nguyen, Brian D" userId="S::briandnguyen2@fullerton.edu::44618f47-81c8-4f4e-8e2d-bde8caecefec" providerId="AD" clId="Web-{C78A4185-09F0-5CDA-B023-DF252F74CC18}" dt="2023-09-06T09:56:45.900" v="35"/>
          <ac:spMkLst>
            <pc:docMk/>
            <pc:sldMk cId="149778135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6:38.493" v="34" actId="20577"/>
          <ac:spMkLst>
            <pc:docMk/>
            <pc:sldMk cId="1497781358" sldId="313"/>
            <ac:spMk id="3" creationId="{77762301-F83A-4BEA-9D11-E6C99FB574A8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C78A4185-09F0-5CDA-B023-DF252F74CC18}" dt="2023-09-06T10:49:47.455" v="512" actId="1076"/>
        <pc:sldMkLst>
          <pc:docMk/>
          <pc:sldMk cId="1538947429" sldId="313"/>
        </pc:sldMkLst>
        <pc:spChg chg="mod">
          <ac:chgData name="Nguyen, Brian D" userId="S::briandnguyen2@fullerton.edu::44618f47-81c8-4f4e-8e2d-bde8caecefec" providerId="AD" clId="Web-{C78A4185-09F0-5CDA-B023-DF252F74CC18}" dt="2023-09-06T10:49:39.110" v="510" actId="20577"/>
          <ac:spMkLst>
            <pc:docMk/>
            <pc:sldMk cId="1538947429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28:35.165" v="342" actId="20577"/>
          <ac:spMkLst>
            <pc:docMk/>
            <pc:sldMk cId="1538947429" sldId="31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49:47.455" v="512" actId="1076"/>
          <ac:picMkLst>
            <pc:docMk/>
            <pc:sldMk cId="1538947429" sldId="313"/>
            <ac:picMk id="4" creationId="{ECFBBFD5-894F-5B13-F1CF-D66058F074AE}"/>
          </ac:picMkLst>
        </pc:picChg>
      </pc:sldChg>
      <pc:sldChg chg="add ord replId">
        <pc:chgData name="Nguyen, Brian D" userId="S::briandnguyen2@fullerton.edu::44618f47-81c8-4f4e-8e2d-bde8caecefec" providerId="AD" clId="Web-{C78A4185-09F0-5CDA-B023-DF252F74CC18}" dt="2023-09-06T10:24:16.149" v="308"/>
        <pc:sldMkLst>
          <pc:docMk/>
          <pc:sldMk cId="1657484715" sldId="314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0:22:24.095" v="248"/>
        <pc:sldMkLst>
          <pc:docMk/>
          <pc:sldMk cId="2636154995" sldId="314"/>
        </pc:sldMkLst>
      </pc:sldChg>
      <pc:sldChg chg="modSp add">
        <pc:chgData name="Nguyen, Brian D" userId="S::briandnguyen2@fullerton.edu::44618f47-81c8-4f4e-8e2d-bde8caecefec" providerId="AD" clId="Web-{C78A4185-09F0-5CDA-B023-DF252F74CC18}" dt="2023-09-06T10:40:30.341" v="498" actId="20577"/>
        <pc:sldMkLst>
          <pc:docMk/>
          <pc:sldMk cId="222152371" sldId="315"/>
        </pc:sldMkLst>
        <pc:spChg chg="mod">
          <ac:chgData name="Nguyen, Brian D" userId="S::briandnguyen2@fullerton.edu::44618f47-81c8-4f4e-8e2d-bde8caecefec" providerId="AD" clId="Web-{C78A4185-09F0-5CDA-B023-DF252F74CC18}" dt="2023-09-06T10:40:30.341" v="498" actId="20577"/>
          <ac:spMkLst>
            <pc:docMk/>
            <pc:sldMk cId="222152371" sldId="315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C78A4185-09F0-5CDA-B023-DF252F74CC18}" dt="2023-09-06T10:50:44.818" v="534" actId="1076"/>
        <pc:sldMkLst>
          <pc:docMk/>
          <pc:sldMk cId="507149814" sldId="316"/>
        </pc:sldMkLst>
        <pc:spChg chg="del mod">
          <ac:chgData name="Nguyen, Brian D" userId="S::briandnguyen2@fullerton.edu::44618f47-81c8-4f4e-8e2d-bde8caecefec" providerId="AD" clId="Web-{C78A4185-09F0-5CDA-B023-DF252F74CC18}" dt="2023-09-06T10:50:37.114" v="532"/>
          <ac:spMkLst>
            <pc:docMk/>
            <pc:sldMk cId="507149814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40:24.919" v="496" actId="20577"/>
          <ac:spMkLst>
            <pc:docMk/>
            <pc:sldMk cId="507149814" sldId="31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50:44.818" v="534" actId="1076"/>
          <ac:picMkLst>
            <pc:docMk/>
            <pc:sldMk cId="507149814" sldId="316"/>
            <ac:picMk id="2" creationId="{E74258E8-875B-EB5F-A7BA-BE098D8149E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0:50:03.862" v="513"/>
          <ac:picMkLst>
            <pc:docMk/>
            <pc:sldMk cId="507149814" sldId="316"/>
            <ac:picMk id="12" creationId="{3F5EE5EB-EBB7-43A7-151F-68046BABF8C5}"/>
          </ac:picMkLst>
        </pc:picChg>
      </pc:sldChg>
      <pc:sldChg chg="addSp delSp modSp add del ord replId addAnim delAnim modAnim">
        <pc:chgData name="Nguyen, Brian D" userId="S::briandnguyen2@fullerton.edu::44618f47-81c8-4f4e-8e2d-bde8caecefec" providerId="AD" clId="Web-{C78A4185-09F0-5CDA-B023-DF252F74CC18}" dt="2023-09-06T13:37:21.307" v="1183"/>
        <pc:sldMkLst>
          <pc:docMk/>
          <pc:sldMk cId="2984074097" sldId="317"/>
        </pc:sldMkLst>
        <pc:spChg chg="mod">
          <ac:chgData name="Nguyen, Brian D" userId="S::briandnguyen2@fullerton.edu::44618f47-81c8-4f4e-8e2d-bde8caecefec" providerId="AD" clId="Web-{C78A4185-09F0-5CDA-B023-DF252F74CC18}" dt="2023-09-06T11:03:39.382" v="666" actId="20577"/>
          <ac:spMkLst>
            <pc:docMk/>
            <pc:sldMk cId="2984074097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52:44.356" v="561" actId="20577"/>
          <ac:spMkLst>
            <pc:docMk/>
            <pc:sldMk cId="2984074097" sldId="31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2:55.560" v="565"/>
          <ac:picMkLst>
            <pc:docMk/>
            <pc:sldMk cId="2984074097" sldId="317"/>
            <ac:picMk id="4" creationId="{ECFBBFD5-894F-5B13-F1CF-D66058F074AE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3:51.923" v="594" actId="1076"/>
          <ac:picMkLst>
            <pc:docMk/>
            <pc:sldMk cId="2984074097" sldId="317"/>
            <ac:picMk id="5" creationId="{198C3F95-DF54-63B9-86B4-DF36B979D244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1:03:41.867" v="667" actId="14100"/>
          <ac:picMkLst>
            <pc:docMk/>
            <pc:sldMk cId="2984074097" sldId="317"/>
            <ac:picMk id="10" creationId="{143770B3-C89C-5D63-F3E6-11E74D847A12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0:52:05.182" v="554" actId="14100"/>
        <pc:sldMkLst>
          <pc:docMk/>
          <pc:sldMk cId="3337042179" sldId="318"/>
        </pc:sldMkLst>
        <pc:spChg chg="add mod">
          <ac:chgData name="Nguyen, Brian D" userId="S::briandnguyen2@fullerton.edu::44618f47-81c8-4f4e-8e2d-bde8caecefec" providerId="AD" clId="Web-{C78A4185-09F0-5CDA-B023-DF252F74CC18}" dt="2023-09-06T10:51:56.119" v="552" actId="20577"/>
          <ac:spMkLst>
            <pc:docMk/>
            <pc:sldMk cId="3337042179" sldId="318"/>
            <ac:spMk id="5" creationId="{13E0F1B9-DF37-46E0-4D40-19B7490110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1:22.758" v="536"/>
          <ac:picMkLst>
            <pc:docMk/>
            <pc:sldMk cId="3337042179" sldId="318"/>
            <ac:picMk id="2" creationId="{E74258E8-875B-EB5F-A7BA-BE098D8149E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2:05.182" v="554" actId="14100"/>
          <ac:picMkLst>
            <pc:docMk/>
            <pc:sldMk cId="3337042179" sldId="318"/>
            <ac:picMk id="3" creationId="{D6029F93-1AED-6D71-D68A-72866FFE8334}"/>
          </ac:picMkLst>
        </pc:picChg>
      </pc:sldChg>
      <pc:sldChg chg="addSp modSp add ord replId addAnim delAnim modAnim">
        <pc:chgData name="Nguyen, Brian D" userId="S::briandnguyen2@fullerton.edu::44618f47-81c8-4f4e-8e2d-bde8caecefec" providerId="AD" clId="Web-{C78A4185-09F0-5CDA-B023-DF252F74CC18}" dt="2023-09-06T13:37:16.760" v="1182"/>
        <pc:sldMkLst>
          <pc:docMk/>
          <pc:sldMk cId="3632914184" sldId="319"/>
        </pc:sldMkLst>
        <pc:spChg chg="mod">
          <ac:chgData name="Nguyen, Brian D" userId="S::briandnguyen2@fullerton.edu::44618f47-81c8-4f4e-8e2d-bde8caecefec" providerId="AD" clId="Web-{C78A4185-09F0-5CDA-B023-DF252F74CC18}" dt="2023-09-06T11:07:59.758" v="743" actId="20577"/>
          <ac:spMkLst>
            <pc:docMk/>
            <pc:sldMk cId="3632914184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8:20.582" v="751" actId="20577"/>
          <ac:spMkLst>
            <pc:docMk/>
            <pc:sldMk cId="3632914184" sldId="31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1:08:17.853" v="748" actId="1076"/>
          <ac:picMkLst>
            <pc:docMk/>
            <pc:sldMk cId="3632914184" sldId="319"/>
            <ac:picMk id="5" creationId="{1F8D1847-8BB8-F69A-C64B-BA382A8AE204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36:41.962" v="1179"/>
        <pc:sldMkLst>
          <pc:docMk/>
          <pc:sldMk cId="4234713078" sldId="320"/>
        </pc:sldMkLst>
        <pc:spChg chg="mod">
          <ac:chgData name="Nguyen, Brian D" userId="S::briandnguyen2@fullerton.edu::44618f47-81c8-4f4e-8e2d-bde8caecefec" providerId="AD" clId="Web-{C78A4185-09F0-5CDA-B023-DF252F74CC18}" dt="2023-09-06T13:27:29.346" v="999" actId="20577"/>
          <ac:spMkLst>
            <pc:docMk/>
            <pc:sldMk cId="4234713078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2:22.690" v="897" actId="20577"/>
          <ac:spMkLst>
            <pc:docMk/>
            <pc:sldMk cId="4234713078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27:39.456" v="1001" actId="1076"/>
          <ac:picMkLst>
            <pc:docMk/>
            <pc:sldMk cId="4234713078" sldId="320"/>
            <ac:picMk id="4" creationId="{AEC20361-DD04-AD95-9A71-927B6BF1AB15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1:04:28.729" v="675"/>
        <pc:sldMkLst>
          <pc:docMk/>
          <pc:sldMk cId="3694161382" sldId="321"/>
        </pc:sldMkLst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46:01.562" v="1301" actId="20577"/>
        <pc:sldMkLst>
          <pc:docMk/>
          <pc:sldMk cId="3985053097" sldId="322"/>
        </pc:sldMkLst>
        <pc:spChg chg="mod">
          <ac:chgData name="Nguyen, Brian D" userId="S::briandnguyen2@fullerton.edu::44618f47-81c8-4f4e-8e2d-bde8caecefec" providerId="AD" clId="Web-{C78A4185-09F0-5CDA-B023-DF252F74CC18}" dt="2023-09-06T13:46:01.562" v="1301" actId="20577"/>
          <ac:spMkLst>
            <pc:docMk/>
            <pc:sldMk cId="398505309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9:14.709" v="762" actId="20577"/>
          <ac:spMkLst>
            <pc:docMk/>
            <pc:sldMk cId="3985053097" sldId="32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10:54.916" v="782" actId="1076"/>
          <ac:picMkLst>
            <pc:docMk/>
            <pc:sldMk cId="3985053097" sldId="322"/>
            <ac:picMk id="4" creationId="{AF8B5C6B-605A-36A1-5B15-545AEB62B858}"/>
          </ac:picMkLst>
        </pc:picChg>
        <pc:picChg chg="mod modCrop">
          <ac:chgData name="Nguyen, Brian D" userId="S::briandnguyen2@fullerton.edu::44618f47-81c8-4f4e-8e2d-bde8caecefec" providerId="AD" clId="Web-{C78A4185-09F0-5CDA-B023-DF252F74CC18}" dt="2023-09-06T13:30:25.134" v="1053" actId="14100"/>
          <ac:picMkLst>
            <pc:docMk/>
            <pc:sldMk cId="3985053097" sldId="322"/>
            <ac:picMk id="5" creationId="{1F8D1847-8BB8-F69A-C64B-BA382A8AE204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30:34.244" v="1055" actId="1076"/>
          <ac:picMkLst>
            <pc:docMk/>
            <pc:sldMk cId="3985053097" sldId="322"/>
            <ac:picMk id="9" creationId="{190F1A12-5F2C-E29E-6811-A1E2DBD8731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C78A4185-09F0-5CDA-B023-DF252F74CC18}" dt="2023-09-06T13:46:29.689" v="1314" actId="20577"/>
        <pc:sldMkLst>
          <pc:docMk/>
          <pc:sldMk cId="3085681055" sldId="323"/>
        </pc:sldMkLst>
        <pc:spChg chg="mod">
          <ac:chgData name="Nguyen, Brian D" userId="S::briandnguyen2@fullerton.edu::44618f47-81c8-4f4e-8e2d-bde8caecefec" providerId="AD" clId="Web-{C78A4185-09F0-5CDA-B023-DF252F74CC18}" dt="2023-09-06T13:27:56.800" v="1005" actId="20577"/>
          <ac:spMkLst>
            <pc:docMk/>
            <pc:sldMk cId="3085681055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46:29.689" v="1314" actId="20577"/>
          <ac:spMkLst>
            <pc:docMk/>
            <pc:sldMk cId="3085681055" sldId="32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3:21:30.750" v="877" actId="1076"/>
          <ac:spMkLst>
            <pc:docMk/>
            <pc:sldMk cId="3085681055" sldId="323"/>
            <ac:spMk id="14" creationId="{48307393-4EF5-C5D2-B08B-7745F9297D5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3:17:28.182" v="837"/>
          <ac:picMkLst>
            <pc:docMk/>
            <pc:sldMk cId="3085681055" sldId="323"/>
            <ac:picMk id="4" creationId="{AF8B5C6B-605A-36A1-5B15-545AEB62B85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9.385" v="839"/>
          <ac:picMkLst>
            <pc:docMk/>
            <pc:sldMk cId="3085681055" sldId="323"/>
            <ac:picMk id="5" creationId="{1F8D1847-8BB8-F69A-C64B-BA382A8AE204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8.666" v="838"/>
          <ac:picMkLst>
            <pc:docMk/>
            <pc:sldMk cId="3085681055" sldId="323"/>
            <ac:picMk id="9" creationId="{190F1A12-5F2C-E29E-6811-A1E2DBD87313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3:21:01.327" v="872" actId="14100"/>
          <ac:picMkLst>
            <pc:docMk/>
            <pc:sldMk cId="3085681055" sldId="323"/>
            <ac:picMk id="11" creationId="{ECA1A2AB-8271-1876-635D-CF41D563ECD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8.906" v="875" actId="1076"/>
          <ac:picMkLst>
            <pc:docMk/>
            <pc:sldMk cId="3085681055" sldId="323"/>
            <ac:picMk id="12" creationId="{C1798B90-41C2-D7DA-8F20-5C406B220BCF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5.281" v="874" actId="14100"/>
          <ac:picMkLst>
            <pc:docMk/>
            <pc:sldMk cId="3085681055" sldId="323"/>
            <ac:picMk id="13" creationId="{458BCA64-207E-5117-D172-5A1F1446A57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3:43:51.917" v="1277" actId="1076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C78A4185-09F0-5CDA-B023-DF252F74CC18}" dt="2023-09-06T13:43:44.323" v="1275" actId="20577"/>
          <ac:spMkLst>
            <pc:docMk/>
            <pc:sldMk cId="443205431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8:52.693" v="1019" actId="20577"/>
          <ac:spMkLst>
            <pc:docMk/>
            <pc:sldMk cId="443205431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3:51.917" v="1277" actId="1076"/>
          <ac:picMkLst>
            <pc:docMk/>
            <pc:sldMk cId="443205431" sldId="324"/>
            <ac:picMk id="4" creationId="{65E4C036-153F-E360-6175-1D180228EFA7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4:18:15.452" v="1830" actId="20577"/>
        <pc:sldMkLst>
          <pc:docMk/>
          <pc:sldMk cId="884273897" sldId="325"/>
        </pc:sldMkLst>
        <pc:spChg chg="mod">
          <ac:chgData name="Nguyen, Brian D" userId="S::briandnguyen2@fullerton.edu::44618f47-81c8-4f4e-8e2d-bde8caecefec" providerId="AD" clId="Web-{C78A4185-09F0-5CDA-B023-DF252F74CC18}" dt="2023-09-06T13:42:10.163" v="1267" actId="20577"/>
          <ac:spMkLst>
            <pc:docMk/>
            <pc:sldMk cId="884273897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15.452" v="1830" actId="20577"/>
          <ac:spMkLst>
            <pc:docMk/>
            <pc:sldMk cId="884273897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C78A4185-09F0-5CDA-B023-DF252F74CC18}" dt="2023-09-06T13:28:07.441" v="1007"/>
        <pc:sldMkLst>
          <pc:docMk/>
          <pc:sldMk cId="359488863" sldId="326"/>
        </pc:sldMkLst>
      </pc:sldChg>
      <pc:sldChg chg="modSp add replId">
        <pc:chgData name="Nguyen, Brian D" userId="S::briandnguyen2@fullerton.edu::44618f47-81c8-4f4e-8e2d-bde8caecefec" providerId="AD" clId="Web-{C78A4185-09F0-5CDA-B023-DF252F74CC18}" dt="2023-09-06T13:50:58.387" v="1363" actId="20577"/>
        <pc:sldMkLst>
          <pc:docMk/>
          <pc:sldMk cId="2920181551" sldId="327"/>
        </pc:sldMkLst>
        <pc:spChg chg="mod">
          <ac:chgData name="Nguyen, Brian D" userId="S::briandnguyen2@fullerton.edu::44618f47-81c8-4f4e-8e2d-bde8caecefec" providerId="AD" clId="Web-{C78A4185-09F0-5CDA-B023-DF252F74CC18}" dt="2023-09-06T13:50:30.511" v="1358" actId="20577"/>
          <ac:spMkLst>
            <pc:docMk/>
            <pc:sldMk cId="2920181551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0:58.387" v="1363" actId="20577"/>
          <ac:spMkLst>
            <pc:docMk/>
            <pc:sldMk cId="2920181551" sldId="32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3:49:37.727" v="1346" actId="14100"/>
        <pc:sldMkLst>
          <pc:docMk/>
          <pc:sldMk cId="708119879" sldId="328"/>
        </pc:sldMkLst>
        <pc:spChg chg="del mod">
          <ac:chgData name="Nguyen, Brian D" userId="S::briandnguyen2@fullerton.edu::44618f47-81c8-4f4e-8e2d-bde8caecefec" providerId="AD" clId="Web-{C78A4185-09F0-5CDA-B023-DF252F74CC18}" dt="2023-09-06T13:48:44.913" v="1332"/>
          <ac:spMkLst>
            <pc:docMk/>
            <pc:sldMk cId="708119879" sldId="328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C78A4185-09F0-5CDA-B023-DF252F74CC18}" dt="2023-09-06T13:49:06.804" v="1338"/>
          <ac:spMkLst>
            <pc:docMk/>
            <pc:sldMk cId="708119879" sldId="32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78A4185-09F0-5CDA-B023-DF252F74CC18}" dt="2023-09-06T13:49:28.571" v="1345"/>
          <ac:spMkLst>
            <pc:docMk/>
            <pc:sldMk cId="708119879" sldId="328"/>
            <ac:spMk id="9" creationId="{40673D81-C599-4F83-94DE-4BCE4D44E742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9:37.727" v="1346" actId="14100"/>
          <ac:picMkLst>
            <pc:docMk/>
            <pc:sldMk cId="708119879" sldId="328"/>
            <ac:picMk id="4" creationId="{8C797753-AF91-D4AD-F738-BDC07FFA1D8B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8"/>
        <pc:sldMkLst>
          <pc:docMk/>
          <pc:sldMk cId="3927651067" sldId="328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3:53:55.003" v="1420" actId="1076"/>
        <pc:sldMkLst>
          <pc:docMk/>
          <pc:sldMk cId="525277146" sldId="329"/>
        </pc:sldMkLst>
        <pc:spChg chg="mod">
          <ac:chgData name="Nguyen, Brian D" userId="S::briandnguyen2@fullerton.edu::44618f47-81c8-4f4e-8e2d-bde8caecefec" providerId="AD" clId="Web-{C78A4185-09F0-5CDA-B023-DF252F74CC18}" dt="2023-09-06T13:53:37.799" v="1413" actId="20577"/>
          <ac:spMkLst>
            <pc:docMk/>
            <pc:sldMk cId="525277146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2:39.453" v="1372" actId="20577"/>
          <ac:spMkLst>
            <pc:docMk/>
            <pc:sldMk cId="525277146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53:55.003" v="1420" actId="1076"/>
          <ac:picMkLst>
            <pc:docMk/>
            <pc:sldMk cId="525277146" sldId="329"/>
            <ac:picMk id="4" creationId="{32B9ED81-CEF2-0041-397A-2D0A7B2F2FBB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03:41.823" v="1662" actId="1410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C78A4185-09F0-5CDA-B023-DF252F74CC18}" dt="2023-09-06T14:03:31.714" v="1659" actId="20577"/>
          <ac:spMkLst>
            <pc:docMk/>
            <pc:sldMk cId="878227970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9:00.140" v="1526" actId="20577"/>
          <ac:spMkLst>
            <pc:docMk/>
            <pc:sldMk cId="878227970" sldId="33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C78A4185-09F0-5CDA-B023-DF252F74CC18}" dt="2023-09-06T14:03:41.823" v="1662" actId="14100"/>
          <ac:picMkLst>
            <pc:docMk/>
            <pc:sldMk cId="878227970" sldId="330"/>
            <ac:picMk id="5" creationId="{E70C31EB-EE16-7A64-1B02-7F2FF89E16DD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3"/>
        <pc:sldMkLst>
          <pc:docMk/>
          <pc:sldMk cId="2744481999" sldId="330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4:05:59.313" v="1686" actId="1076"/>
        <pc:sldMkLst>
          <pc:docMk/>
          <pc:sldMk cId="4089469613" sldId="331"/>
        </pc:sldMkLst>
        <pc:spChg chg="del mod">
          <ac:chgData name="Nguyen, Brian D" userId="S::briandnguyen2@fullerton.edu::44618f47-81c8-4f4e-8e2d-bde8caecefec" providerId="AD" clId="Web-{C78A4185-09F0-5CDA-B023-DF252F74CC18}" dt="2023-09-06T14:05:37.172" v="1679"/>
          <ac:spMkLst>
            <pc:docMk/>
            <pc:sldMk cId="408946961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5:30.265" v="1676" actId="20577"/>
          <ac:spMkLst>
            <pc:docMk/>
            <pc:sldMk cId="408946961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05:59.313" v="1686" actId="1076"/>
          <ac:picMkLst>
            <pc:docMk/>
            <pc:sldMk cId="4089469613" sldId="331"/>
            <ac:picMk id="4" creationId="{2F139ACA-E6B3-2385-9F19-315932D18F07}"/>
          </ac:picMkLst>
        </pc:picChg>
      </pc:sldChg>
      <pc:sldChg chg="modSp add replId addAnim modAnim">
        <pc:chgData name="Nguyen, Brian D" userId="S::briandnguyen2@fullerton.edu::44618f47-81c8-4f4e-8e2d-bde8caecefec" providerId="AD" clId="Web-{C78A4185-09F0-5CDA-B023-DF252F74CC18}" dt="2023-09-06T13:59:59.674" v="1563" actId="20577"/>
        <pc:sldMkLst>
          <pc:docMk/>
          <pc:sldMk cId="2392655110" sldId="332"/>
        </pc:sldMkLst>
        <pc:spChg chg="mod">
          <ac:chgData name="Nguyen, Brian D" userId="S::briandnguyen2@fullerton.edu::44618f47-81c8-4f4e-8e2d-bde8caecefec" providerId="AD" clId="Web-{C78A4185-09F0-5CDA-B023-DF252F74CC18}" dt="2023-09-06T13:59:59.674" v="1563" actId="20577"/>
          <ac:spMkLst>
            <pc:docMk/>
            <pc:sldMk cId="2392655110" sldId="332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C78A4185-09F0-5CDA-B023-DF252F74CC18}" dt="2023-09-06T13:58:23.201" v="1517" actId="1076"/>
          <ac:picMkLst>
            <pc:docMk/>
            <pc:sldMk cId="2392655110" sldId="332"/>
            <ac:picMk id="4" creationId="{32B9ED81-CEF2-0041-397A-2D0A7B2F2FBB}"/>
          </ac:picMkLst>
        </pc:picChg>
      </pc:sldChg>
      <pc:sldChg chg="add del replId">
        <pc:chgData name="Nguyen, Brian D" userId="S::briandnguyen2@fullerton.edu::44618f47-81c8-4f4e-8e2d-bde8caecefec" providerId="AD" clId="Web-{C78A4185-09F0-5CDA-B023-DF252F74CC18}" dt="2023-09-06T13:58:46.827" v="1521"/>
        <pc:sldMkLst>
          <pc:docMk/>
          <pc:sldMk cId="1294731532" sldId="333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4:14:07.926" v="1768" actId="1076"/>
        <pc:sldMkLst>
          <pc:docMk/>
          <pc:sldMk cId="3449264759" sldId="333"/>
        </pc:sldMkLst>
        <pc:spChg chg="mod">
          <ac:chgData name="Nguyen, Brian D" userId="S::briandnguyen2@fullerton.edu::44618f47-81c8-4f4e-8e2d-bde8caecefec" providerId="AD" clId="Web-{C78A4185-09F0-5CDA-B023-DF252F74CC18}" dt="2023-09-06T14:13:28.597" v="1763" actId="20577"/>
          <ac:spMkLst>
            <pc:docMk/>
            <pc:sldMk cId="3449264759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9:47.932" v="1710" actId="20577"/>
          <ac:spMkLst>
            <pc:docMk/>
            <pc:sldMk cId="3449264759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4:07.926" v="1768" actId="1076"/>
          <ac:picMkLst>
            <pc:docMk/>
            <pc:sldMk cId="3449264759" sldId="333"/>
            <ac:picMk id="5" creationId="{8A2FA3A0-EBC7-67E8-DB00-BF0C06B9F4CB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4:17:12.059" v="1827" actId="1076"/>
        <pc:sldMkLst>
          <pc:docMk/>
          <pc:sldMk cId="2259023742" sldId="334"/>
        </pc:sldMkLst>
        <pc:spChg chg="del mod">
          <ac:chgData name="Nguyen, Brian D" userId="S::briandnguyen2@fullerton.edu::44618f47-81c8-4f4e-8e2d-bde8caecefec" providerId="AD" clId="Web-{C78A4185-09F0-5CDA-B023-DF252F74CC18}" dt="2023-09-06T14:16:58.011" v="1821"/>
          <ac:spMkLst>
            <pc:docMk/>
            <pc:sldMk cId="2259023742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0:15.261" v="1722" actId="20577"/>
          <ac:spMkLst>
            <pc:docMk/>
            <pc:sldMk cId="2259023742" sldId="33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7:12.059" v="1827" actId="1076"/>
          <ac:picMkLst>
            <pc:docMk/>
            <pc:sldMk cId="2259023742" sldId="334"/>
            <ac:picMk id="4" creationId="{9A9ED97D-6EA1-44A7-FA94-CD7A7868DA5A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22:44.572" v="1904" actId="20577"/>
        <pc:sldMkLst>
          <pc:docMk/>
          <pc:sldMk cId="1651933032" sldId="335"/>
        </pc:sldMkLst>
        <pc:spChg chg="mod">
          <ac:chgData name="Nguyen, Brian D" userId="S::briandnguyen2@fullerton.edu::44618f47-81c8-4f4e-8e2d-bde8caecefec" providerId="AD" clId="Web-{C78A4185-09F0-5CDA-B023-DF252F74CC18}" dt="2023-09-06T14:22:44.572" v="1904" actId="20577"/>
          <ac:spMkLst>
            <pc:docMk/>
            <pc:sldMk cId="1651933032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54.157" v="1855" actId="20577"/>
          <ac:spMkLst>
            <pc:docMk/>
            <pc:sldMk cId="1651933032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9:14.954" v="1859" actId="1076"/>
          <ac:picMkLst>
            <pc:docMk/>
            <pc:sldMk cId="1651933032" sldId="335"/>
            <ac:picMk id="5" creationId="{9A52C680-3715-8E9C-4CDB-F1D1113B765E}"/>
          </ac:picMkLst>
        </pc:picChg>
      </pc:sldChg>
      <pc:sldChg chg="addSp modSp add ord replId">
        <pc:chgData name="Nguyen, Brian D" userId="S::briandnguyen2@fullerton.edu::44618f47-81c8-4f4e-8e2d-bde8caecefec" providerId="AD" clId="Web-{C78A4185-09F0-5CDA-B023-DF252F74CC18}" dt="2023-09-06T14:24:55.233" v="1983" actId="20577"/>
        <pc:sldMkLst>
          <pc:docMk/>
          <pc:sldMk cId="4031008786" sldId="336"/>
        </pc:sldMkLst>
        <pc:spChg chg="mod">
          <ac:chgData name="Nguyen, Brian D" userId="S::briandnguyen2@fullerton.edu::44618f47-81c8-4f4e-8e2d-bde8caecefec" providerId="AD" clId="Web-{C78A4185-09F0-5CDA-B023-DF252F74CC18}" dt="2023-09-06T14:24:55.233" v="1983" actId="20577"/>
          <ac:spMkLst>
            <pc:docMk/>
            <pc:sldMk cId="4031008786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6:02.978" v="1794" actId="1076"/>
          <ac:picMkLst>
            <pc:docMk/>
            <pc:sldMk cId="4031008786" sldId="336"/>
            <ac:picMk id="4" creationId="{78FCA3F0-D8C7-33AB-F93F-B462BAF7783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39:21.690" v="2095"/>
        <pc:sldMkLst>
          <pc:docMk/>
          <pc:sldMk cId="2748164145" sldId="337"/>
        </pc:sldMkLst>
        <pc:spChg chg="mod">
          <ac:chgData name="Nguyen, Brian D" userId="S::briandnguyen2@fullerton.edu::44618f47-81c8-4f4e-8e2d-bde8caecefec" providerId="AD" clId="Web-{C78A4185-09F0-5CDA-B023-DF252F74CC18}" dt="2023-09-06T14:38:56.486" v="2087" actId="20577"/>
          <ac:spMkLst>
            <pc:docMk/>
            <pc:sldMk cId="2748164145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35:14.508" v="1991" actId="20577"/>
          <ac:spMkLst>
            <pc:docMk/>
            <pc:sldMk cId="2748164145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39:07.142" v="2092" actId="1076"/>
          <ac:picMkLst>
            <pc:docMk/>
            <pc:sldMk cId="2748164145" sldId="337"/>
            <ac:picMk id="4" creationId="{32F33998-B93D-461B-5D27-9E52F68353B8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45:49.127" v="2194" actId="20577"/>
        <pc:sldMkLst>
          <pc:docMk/>
          <pc:sldMk cId="3581261240" sldId="338"/>
        </pc:sldMkLst>
        <pc:spChg chg="mod">
          <ac:chgData name="Nguyen, Brian D" userId="S::briandnguyen2@fullerton.edu::44618f47-81c8-4f4e-8e2d-bde8caecefec" providerId="AD" clId="Web-{C78A4185-09F0-5CDA-B023-DF252F74CC18}" dt="2023-09-06T14:45:49.127" v="2194" actId="20577"/>
          <ac:spMkLst>
            <pc:docMk/>
            <pc:sldMk cId="358126124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44:39.687" v="2182" actId="14100"/>
          <ac:spMkLst>
            <pc:docMk/>
            <pc:sldMk cId="358126124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44:33.358" v="2181" actId="1076"/>
          <ac:picMkLst>
            <pc:docMk/>
            <pc:sldMk cId="3581261240" sldId="338"/>
            <ac:picMk id="5" creationId="{AD8892F9-1E5F-44A9-5B38-D3DBF240E15E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4:26:42.206" v="1985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7"/>
        <pc:sldMkLst>
          <pc:docMk/>
          <pc:sldMk cId="2111333287" sldId="339"/>
        </pc:sldMkLst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19:22.254" v="2396" actId="1076"/>
        <pc:sldMkLst>
          <pc:docMk/>
          <pc:sldMk cId="2739483675" sldId="340"/>
        </pc:sldMkLst>
        <pc:spChg chg="mod">
          <ac:chgData name="Nguyen, Brian D" userId="S::briandnguyen2@fullerton.edu::44618f47-81c8-4f4e-8e2d-bde8caecefec" providerId="AD" clId="Web-{C78A4185-09F0-5CDA-B023-DF252F74CC18}" dt="2023-09-06T15:08:57.432" v="2335" actId="20577"/>
          <ac:spMkLst>
            <pc:docMk/>
            <pc:sldMk cId="2739483675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51:06.093" v="2196" actId="20577"/>
          <ac:spMkLst>
            <pc:docMk/>
            <pc:sldMk cId="2739483675" sldId="34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14:37.540" v="2383" actId="1076"/>
          <ac:spMkLst>
            <pc:docMk/>
            <pc:sldMk cId="2739483675" sldId="340"/>
            <ac:spMk id="5" creationId="{89E150EA-5B10-FB6A-62FE-FC7A8EEF89EC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5:19:22.254" v="2396" actId="1076"/>
          <ac:picMkLst>
            <pc:docMk/>
            <pc:sldMk cId="2739483675" sldId="340"/>
            <ac:picMk id="4" creationId="{375A4993-1C49-4546-DE9E-717B3281853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5:18:50.503" v="2390" actId="1076"/>
          <ac:picMkLst>
            <pc:docMk/>
            <pc:sldMk cId="2739483675" sldId="340"/>
            <ac:picMk id="9" creationId="{20170C9E-DA9F-86CB-9227-04D9D1E7A50E}"/>
          </ac:picMkLst>
        </pc:picChg>
      </pc:sldChg>
      <pc:sldChg chg="addSp delSp modSp add replId delAnim">
        <pc:chgData name="Nguyen, Brian D" userId="S::briandnguyen2@fullerton.edu::44618f47-81c8-4f4e-8e2d-bde8caecefec" providerId="AD" clId="Web-{C78A4185-09F0-5CDA-B023-DF252F74CC18}" dt="2023-09-06T14:42:21.885" v="2135" actId="20577"/>
        <pc:sldMkLst>
          <pc:docMk/>
          <pc:sldMk cId="3891661633" sldId="341"/>
        </pc:sldMkLst>
        <pc:spChg chg="mod">
          <ac:chgData name="Nguyen, Brian D" userId="S::briandnguyen2@fullerton.edu::44618f47-81c8-4f4e-8e2d-bde8caecefec" providerId="AD" clId="Web-{C78A4185-09F0-5CDA-B023-DF252F74CC18}" dt="2023-09-06T14:42:21.885" v="2135" actId="20577"/>
          <ac:spMkLst>
            <pc:docMk/>
            <pc:sldMk cId="3891661633" sldId="34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4:40:14.973" v="2097"/>
          <ac:picMkLst>
            <pc:docMk/>
            <pc:sldMk cId="3891661633" sldId="341"/>
            <ac:picMk id="4" creationId="{32F33998-B93D-461B-5D27-9E52F68353B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4:40:56.740" v="2110" actId="1076"/>
          <ac:picMkLst>
            <pc:docMk/>
            <pc:sldMk cId="3891661633" sldId="341"/>
            <ac:picMk id="5" creationId="{40FDCC55-E60F-A4C9-7D40-5B94CDC214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31:01.048" v="2628" actId="20577"/>
        <pc:sldMkLst>
          <pc:docMk/>
          <pc:sldMk cId="909575778" sldId="342"/>
        </pc:sldMkLst>
        <pc:spChg chg="mod">
          <ac:chgData name="Nguyen, Brian D" userId="S::briandnguyen2@fullerton.edu::44618f47-81c8-4f4e-8e2d-bde8caecefec" providerId="AD" clId="Web-{C78A4185-09F0-5CDA-B023-DF252F74CC18}" dt="2023-09-06T15:31:01.048" v="2628" actId="20577"/>
          <ac:spMkLst>
            <pc:docMk/>
            <pc:sldMk cId="90957577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20:29.648" v="2411" actId="20577"/>
          <ac:spMkLst>
            <pc:docMk/>
            <pc:sldMk cId="909575778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26:51.725" v="2617" actId="20577"/>
          <ac:spMkLst>
            <pc:docMk/>
            <pc:sldMk cId="909575778" sldId="342"/>
            <ac:spMk id="5" creationId="{252105A5-020B-FE9D-EFC2-1B16723799EE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6"/>
        <pc:sldMkLst>
          <pc:docMk/>
          <pc:sldMk cId="1602680018" sldId="342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5:36:19.654" v="2641"/>
        <pc:sldMkLst>
          <pc:docMk/>
          <pc:sldMk cId="1092690357" sldId="343"/>
        </pc:sldMkLst>
        <pc:spChg chg="del mod">
          <ac:chgData name="Nguyen, Brian D" userId="S::briandnguyen2@fullerton.edu::44618f47-81c8-4f4e-8e2d-bde8caecefec" providerId="AD" clId="Web-{C78A4185-09F0-5CDA-B023-DF252F74CC18}" dt="2023-09-06T15:36:04.997" v="2640"/>
          <ac:spMkLst>
            <pc:docMk/>
            <pc:sldMk cId="1092690357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35:21.011" v="2637" actId="20577"/>
          <ac:spMkLst>
            <pc:docMk/>
            <pc:sldMk cId="1092690357" sldId="343"/>
            <ac:spMk id="3" creationId="{77762301-F83A-4BEA-9D11-E6C99FB574A8}"/>
          </ac:spMkLst>
        </pc:spChg>
        <pc:picChg chg="add">
          <ac:chgData name="Nguyen, Brian D" userId="S::briandnguyen2@fullerton.edu::44618f47-81c8-4f4e-8e2d-bde8caecefec" providerId="AD" clId="Web-{C78A4185-09F0-5CDA-B023-DF252F74CC18}" dt="2023-09-06T15:36:19.654" v="2641"/>
          <ac:picMkLst>
            <pc:docMk/>
            <pc:sldMk cId="1092690357" sldId="343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5"/>
        <pc:sldMkLst>
          <pc:docMk/>
          <pc:sldMk cId="3512699861" sldId="343"/>
        </pc:sldMkLst>
      </pc:sldChg>
      <pc:sldChg chg="modSp add del replId">
        <pc:chgData name="Nguyen, Brian D" userId="S::briandnguyen2@fullerton.edu::44618f47-81c8-4f4e-8e2d-bde8caecefec" providerId="AD" clId="Web-{C78A4185-09F0-5CDA-B023-DF252F74CC18}" dt="2023-09-06T15:47:55.744" v="2736"/>
        <pc:sldMkLst>
          <pc:docMk/>
          <pc:sldMk cId="1214007162" sldId="344"/>
        </pc:sldMkLst>
        <pc:spChg chg="mod">
          <ac:chgData name="Nguyen, Brian D" userId="S::briandnguyen2@fullerton.edu::44618f47-81c8-4f4e-8e2d-bde8caecefec" providerId="AD" clId="Web-{C78A4185-09F0-5CDA-B023-DF252F74CC18}" dt="2023-09-06T15:39:50.209" v="2735" actId="20577"/>
          <ac:spMkLst>
            <pc:docMk/>
            <pc:sldMk cId="1214007162" sldId="34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4"/>
        <pc:sldMkLst>
          <pc:docMk/>
          <pc:sldMk cId="2148672196" sldId="344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2"/>
        <pc:sldMkLst>
          <pc:docMk/>
          <pc:sldMk cId="454482117" sldId="345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5:39:38.787" v="2724"/>
        <pc:sldMkLst>
          <pc:docMk/>
          <pc:sldMk cId="469065455" sldId="345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1"/>
        <pc:sldMkLst>
          <pc:docMk/>
          <pc:sldMk cId="2403758983" sldId="346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5:39:29.990" v="2723" actId="20577"/>
        <pc:sldMkLst>
          <pc:docMk/>
          <pc:sldMk cId="4198194689" sldId="346"/>
        </pc:sldMkLst>
        <pc:spChg chg="add mod">
          <ac:chgData name="Nguyen, Brian D" userId="S::briandnguyen2@fullerton.edu::44618f47-81c8-4f4e-8e2d-bde8caecefec" providerId="AD" clId="Web-{C78A4185-09F0-5CDA-B023-DF252F74CC18}" dt="2023-09-06T15:39:29.990" v="2723" actId="20577"/>
          <ac:spMkLst>
            <pc:docMk/>
            <pc:sldMk cId="4198194689" sldId="346"/>
            <ac:spMk id="4" creationId="{55B570D8-0137-9233-13D6-DD4570DB0DB4}"/>
          </ac:spMkLst>
        </pc:spChg>
        <pc:picChg chg="mod modCrop">
          <ac:chgData name="Nguyen, Brian D" userId="S::briandnguyen2@fullerton.edu::44618f47-81c8-4f4e-8e2d-bde8caecefec" providerId="AD" clId="Web-{C78A4185-09F0-5CDA-B023-DF252F74CC18}" dt="2023-09-06T15:37:09.906" v="2645" actId="1076"/>
          <ac:picMkLst>
            <pc:docMk/>
            <pc:sldMk cId="4198194689" sldId="346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9"/>
        <pc:sldMkLst>
          <pc:docMk/>
          <pc:sldMk cId="430529271" sldId="347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8"/>
        <pc:sldMkLst>
          <pc:docMk/>
          <pc:sldMk cId="3156415997" sldId="348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7"/>
        <pc:sldMkLst>
          <pc:docMk/>
          <pc:sldMk cId="2112870402" sldId="34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6"/>
        <pc:sldMkLst>
          <pc:docMk/>
          <pc:sldMk cId="444637862" sldId="350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0"/>
        <pc:sldMkLst>
          <pc:docMk/>
          <pc:sldMk cId="2199840456" sldId="351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5"/>
        <pc:sldMkLst>
          <pc:docMk/>
          <pc:sldMk cId="915511855" sldId="352"/>
        </pc:sldMkLst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35170A0C-DC10-A310-1064-016B70AA20FB}"/>
    <pc:docChg chg="addSld modSld sldOrd">
      <pc:chgData name="Nguyen, Brian D" userId="S::briandnguyen2@fullerton.edu::44618f47-81c8-4f4e-8e2d-bde8caecefec" providerId="AD" clId="Web-{35170A0C-DC10-A310-1064-016B70AA20FB}" dt="2023-08-30T16:48:18.946" v="453" actId="20577"/>
      <pc:docMkLst>
        <pc:docMk/>
      </pc:docMkLst>
      <pc:sldChg chg="modSp">
        <pc:chgData name="Nguyen, Brian D" userId="S::briandnguyen2@fullerton.edu::44618f47-81c8-4f4e-8e2d-bde8caecefec" providerId="AD" clId="Web-{35170A0C-DC10-A310-1064-016B70AA20FB}" dt="2023-08-30T16:15:33.347" v="2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170A0C-DC10-A310-1064-016B70AA20FB}" dt="2023-08-30T16:15:33.347" v="29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26.237" v="28" actId="2057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170A0C-DC10-A310-1064-016B70AA20FB}" dt="2023-08-30T16:15:26.237" v="28" actId="20577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5.518" v="30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35170A0C-DC10-A310-1064-016B70AA20FB}" dt="2023-08-30T16:15:35.518" v="30" actId="20577"/>
          <ac:spMkLst>
            <pc:docMk/>
            <pc:sldMk cId="3712086863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71403040" sldId="32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182656549" sldId="3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438195137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691050873" sldId="32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927651067" sldId="32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2866446369" sldId="32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669125692" sldId="331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35170A0C-DC10-A310-1064-016B70AA20FB}" dt="2023-08-30T16:17:21.447" v="33" actId="1076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35170A0C-DC10-A310-1064-016B70AA20FB}" dt="2023-08-30T16:13:52.183" v="21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174519064" sldId="33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14:23.998" v="27" actId="1076"/>
          <ac:picMkLst>
            <pc:docMk/>
            <pc:sldMk cId="3174519064" sldId="332"/>
            <ac:picMk id="4" creationId="{DE06CBAA-EEA4-061F-BACB-76B176F388F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17:21.447" v="33" actId="1076"/>
          <ac:picMkLst>
            <pc:docMk/>
            <pc:sldMk cId="3174519064" sldId="332"/>
            <ac:picMk id="5" creationId="{6FFA94A2-F081-5678-1741-251A8B25D862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31:34.582" v="131" actId="20577"/>
        <pc:sldMkLst>
          <pc:docMk/>
          <pc:sldMk cId="2803373539" sldId="333"/>
        </pc:sldMkLst>
        <pc:spChg chg="del">
          <ac:chgData name="Nguyen, Brian D" userId="S::briandnguyen2@fullerton.edu::44618f47-81c8-4f4e-8e2d-bde8caecefec" providerId="AD" clId="Web-{35170A0C-DC10-A310-1064-016B70AA20FB}" dt="2023-08-30T16:19:56.911" v="42"/>
          <ac:spMkLst>
            <pc:docMk/>
            <pc:sldMk cId="2803373539" sldId="333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35170A0C-DC10-A310-1064-016B70AA20FB}" dt="2023-08-30T16:31:34.582" v="131" actId="20577"/>
          <ac:spMkLst>
            <pc:docMk/>
            <pc:sldMk cId="2803373539" sldId="333"/>
            <ac:spMk id="11" creationId="{729B9976-1E8F-556C-8272-093F06D1C2FA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19:33.378" v="35"/>
          <ac:picMkLst>
            <pc:docMk/>
            <pc:sldMk cId="2803373539" sldId="333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19:53.004" v="41"/>
          <ac:picMkLst>
            <pc:docMk/>
            <pc:sldMk cId="2803373539" sldId="333"/>
            <ac:picMk id="5" creationId="{6FFA94A2-F081-5678-1741-251A8B25D86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20:10.849" v="43" actId="1076"/>
          <ac:picMkLst>
            <pc:docMk/>
            <pc:sldMk cId="2803373539" sldId="333"/>
            <ac:picMk id="9" creationId="{34DC46EB-06A0-E888-F731-97B0940DC6BD}"/>
          </ac:picMkLst>
        </pc:picChg>
      </pc:sldChg>
      <pc:sldChg chg="delSp modSp add ord replId addAnim modAnim">
        <pc:chgData name="Nguyen, Brian D" userId="S::briandnguyen2@fullerton.edu::44618f47-81c8-4f4e-8e2d-bde8caecefec" providerId="AD" clId="Web-{35170A0C-DC10-A310-1064-016B70AA20FB}" dt="2023-08-30T16:44:15.492" v="379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35170A0C-DC10-A310-1064-016B70AA20FB}" dt="2023-08-30T16:44:15.492" v="379" actId="20577"/>
          <ac:spMkLst>
            <pc:docMk/>
            <pc:sldMk cId="2955959951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37:47.185" v="277" actId="20577"/>
          <ac:spMkLst>
            <pc:docMk/>
            <pc:sldMk cId="2955959951" sldId="33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33:07.885" v="135"/>
          <ac:picMkLst>
            <pc:docMk/>
            <pc:sldMk cId="2955959951" sldId="334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33:07.104" v="134"/>
          <ac:picMkLst>
            <pc:docMk/>
            <pc:sldMk cId="2955959951" sldId="334"/>
            <ac:picMk id="5" creationId="{6FFA94A2-F081-5678-1741-251A8B25D862}"/>
          </ac:picMkLst>
        </pc:picChg>
      </pc:sldChg>
      <pc:sldChg chg="addSp modSp add replId delAnim">
        <pc:chgData name="Nguyen, Brian D" userId="S::briandnguyen2@fullerton.edu::44618f47-81c8-4f4e-8e2d-bde8caecefec" providerId="AD" clId="Web-{35170A0C-DC10-A310-1064-016B70AA20FB}" dt="2023-08-30T16:44:27.524" v="398" actId="20577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35170A0C-DC10-A310-1064-016B70AA20FB}" dt="2023-08-30T16:44:05.288" v="375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4:27.524" v="398" actId="20577"/>
          <ac:spMkLst>
            <pc:docMk/>
            <pc:sldMk cId="2123598088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42:24.782" v="369" actId="14100"/>
          <ac:picMkLst>
            <pc:docMk/>
            <pc:sldMk cId="2123598088" sldId="335"/>
            <ac:picMk id="4" creationId="{4FAAA7BE-C63D-A2F4-4682-100D70E08E38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3:41.005" v="373" actId="1076"/>
          <ac:picMkLst>
            <pc:docMk/>
            <pc:sldMk cId="2123598088" sldId="335"/>
            <ac:picMk id="5" creationId="{1B4F6C54-25B9-390F-6F7D-CCD5F41401D7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48:18.946" v="453" actId="20577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35170A0C-DC10-A310-1064-016B70AA20FB}" dt="2023-08-30T16:48:18.946" v="453" actId="20577"/>
          <ac:spMkLst>
            <pc:docMk/>
            <pc:sldMk cId="572006569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6:30.673" v="419" actId="20577"/>
          <ac:spMkLst>
            <pc:docMk/>
            <pc:sldMk cId="572006569" sldId="33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46:44.189" v="420"/>
          <ac:picMkLst>
            <pc:docMk/>
            <pc:sldMk cId="572006569" sldId="336"/>
            <ac:picMk id="4" creationId="{4FAAA7BE-C63D-A2F4-4682-100D70E08E38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46:45.190" v="421"/>
          <ac:picMkLst>
            <pc:docMk/>
            <pc:sldMk cId="572006569" sldId="336"/>
            <ac:picMk id="5" creationId="{1B4F6C54-25B9-390F-6F7D-CCD5F41401D7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7:04.394" v="423"/>
          <ac:picMkLst>
            <pc:docMk/>
            <pc:sldMk cId="572006569" sldId="336"/>
            <ac:picMk id="9" creationId="{AA4F0C85-D871-B042-AEAF-831BCE4847B5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7:15.692" v="429" actId="1076"/>
          <ac:picMkLst>
            <pc:docMk/>
            <pc:sldMk cId="572006569" sldId="336"/>
            <ac:picMk id="10" creationId="{37C3AB71-09B7-F69F-6AE4-AE34044F24AA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8:07.523" v="442"/>
          <ac:picMkLst>
            <pc:docMk/>
            <pc:sldMk cId="572006569" sldId="336"/>
            <ac:picMk id="11" creationId="{6C6E13BC-C2C3-43CB-08A0-4F6172FE28BA}"/>
          </ac:picMkLst>
        </pc:picChg>
      </pc:sld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clId="Web-{7AF867C1-EBB0-CEA7-1325-37507DAA6F2C}"/>
    <pc:docChg chg="modSld">
      <pc:chgData name="" userId="" providerId="" clId="Web-{7AF867C1-EBB0-CEA7-1325-37507DAA6F2C}" dt="2023-08-30T15:07:36.318" v="0" actId="20577"/>
      <pc:docMkLst>
        <pc:docMk/>
      </pc:docMkLst>
      <pc:sldChg chg="modSp">
        <pc:chgData name="" userId="" providerId="" clId="Web-{7AF867C1-EBB0-CEA7-1325-37507DAA6F2C}" dt="2023-08-30T15:07:36.318" v="0" actId="20577"/>
        <pc:sldMkLst>
          <pc:docMk/>
          <pc:sldMk cId="2288477182" sldId="273"/>
        </pc:sldMkLst>
        <pc:spChg chg="mod">
          <ac:chgData name="" userId="" providerId="" clId="Web-{7AF867C1-EBB0-CEA7-1325-37507DAA6F2C}" dt="2023-08-30T15:07:36.318" v="0" actId="20577"/>
          <ac:spMkLst>
            <pc:docMk/>
            <pc:sldMk cId="2288477182" sldId="27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DE63309C-8065-1FE7-297A-8D1A9B0C127B}"/>
    <pc:docChg chg="delSld modSld">
      <pc:chgData name="Nguyen, Brian D" userId="S::briandnguyen2@fullerton.edu::44618f47-81c8-4f4e-8e2d-bde8caecefec" providerId="AD" clId="Web-{DE63309C-8065-1FE7-297A-8D1A9B0C127B}" dt="2023-09-11T02:48:33.781" v="26" actId="20577"/>
      <pc:docMkLst>
        <pc:docMk/>
      </pc:docMkLst>
      <pc:sldChg chg="modSp">
        <pc:chgData name="Nguyen, Brian D" userId="S::briandnguyen2@fullerton.edu::44618f47-81c8-4f4e-8e2d-bde8caecefec" providerId="AD" clId="Web-{DE63309C-8065-1FE7-297A-8D1A9B0C127B}" dt="2023-09-11T02:48:33.781" v="2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E63309C-8065-1FE7-297A-8D1A9B0C127B}" dt="2023-09-11T02:48:33.781" v="2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DE63309C-8065-1FE7-297A-8D1A9B0C127B}" dt="2023-09-10T21:35:32.629" v="25"/>
        <pc:sldMkLst>
          <pc:docMk/>
          <pc:sldMk cId="729248964" sldId="31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4"/>
        <pc:sldMkLst>
          <pc:docMk/>
          <pc:sldMk cId="359488863" sldId="32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3"/>
        <pc:sldMkLst>
          <pc:docMk/>
          <pc:sldMk cId="4089469613" sldId="33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2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1"/>
        <pc:sldMkLst>
          <pc:docMk/>
          <pc:sldMk cId="2748164145" sldId="33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9"/>
        <pc:sldMkLst>
          <pc:docMk/>
          <pc:sldMk cId="3581261240" sldId="33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8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7"/>
        <pc:sldMkLst>
          <pc:docMk/>
          <pc:sldMk cId="2739483675" sldId="34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0"/>
        <pc:sldMkLst>
          <pc:docMk/>
          <pc:sldMk cId="3891661633" sldId="34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6"/>
        <pc:sldMkLst>
          <pc:docMk/>
          <pc:sldMk cId="909575778" sldId="34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5"/>
        <pc:sldMkLst>
          <pc:docMk/>
          <pc:sldMk cId="1092690357" sldId="34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4"/>
        <pc:sldMkLst>
          <pc:docMk/>
          <pc:sldMk cId="4198194689" sldId="34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3"/>
        <pc:sldMkLst>
          <pc:docMk/>
          <pc:sldMk cId="2298326148" sldId="34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2"/>
        <pc:sldMkLst>
          <pc:docMk/>
          <pc:sldMk cId="4149562199" sldId="34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1"/>
        <pc:sldMkLst>
          <pc:docMk/>
          <pc:sldMk cId="3349819876" sldId="34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9"/>
        <pc:sldMkLst>
          <pc:docMk/>
          <pc:sldMk cId="3963850453" sldId="35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8"/>
        <pc:sldMkLst>
          <pc:docMk/>
          <pc:sldMk cId="3381584187" sldId="35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0"/>
        <pc:sldMkLst>
          <pc:docMk/>
          <pc:sldMk cId="2223103603" sldId="35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6"/>
        <pc:sldMkLst>
          <pc:docMk/>
          <pc:sldMk cId="2114261373" sldId="35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3"/>
        <pc:sldMkLst>
          <pc:docMk/>
          <pc:sldMk cId="3292335350" sldId="35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7"/>
        <pc:sldMkLst>
          <pc:docMk/>
          <pc:sldMk cId="1241652866" sldId="355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5"/>
        <pc:sldMkLst>
          <pc:docMk/>
          <pc:sldMk cId="666833547" sldId="35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2"/>
        <pc:sldMkLst>
          <pc:docMk/>
          <pc:sldMk cId="1676420473" sldId="35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1"/>
        <pc:sldMkLst>
          <pc:docMk/>
          <pc:sldMk cId="3013388074" sldId="35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0"/>
        <pc:sldMkLst>
          <pc:docMk/>
          <pc:sldMk cId="1357699234" sldId="35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4"/>
        <pc:sldMkLst>
          <pc:docMk/>
          <pc:sldMk cId="2805672534" sldId="360"/>
        </pc:sldMkLst>
      </pc:sldChg>
    </pc:docChg>
  </pc:docChgLst>
  <pc:docChgLst>
    <pc:chgData name="Nguyen, Brian D" userId="S::briandnguyen2@fullerton.edu::44618f47-81c8-4f4e-8e2d-bde8caecefec" providerId="AD" clId="Web-{7AF867C1-EBB0-CEA7-1325-37507DAA6F2C}"/>
    <pc:docChg chg="addSld delSld modSld sldOrd">
      <pc:chgData name="Nguyen, Brian D" userId="S::briandnguyen2@fullerton.edu::44618f47-81c8-4f4e-8e2d-bde8caecefec" providerId="AD" clId="Web-{7AF867C1-EBB0-CEA7-1325-37507DAA6F2C}" dt="2023-08-30T16:12:57.055" v="375" actId="20577"/>
      <pc:docMkLst>
        <pc:docMk/>
      </pc:docMkLst>
      <pc:sldChg chg="modSp">
        <pc:chgData name="Nguyen, Brian D" userId="S::briandnguyen2@fullerton.edu::44618f47-81c8-4f4e-8e2d-bde8caecefec" providerId="AD" clId="Web-{7AF867C1-EBB0-CEA7-1325-37507DAA6F2C}" dt="2023-08-30T15:27:06.374" v="22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AF867C1-EBB0-CEA7-1325-37507DAA6F2C}" dt="2023-08-30T15:27:06.374" v="22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7AF867C1-EBB0-CEA7-1325-37507DAA6F2C}" dt="2023-08-30T15:18:06.913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AF867C1-EBB0-CEA7-1325-37507DAA6F2C}" dt="2023-08-30T15:18:06.913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19:40.701" v="127"/>
        <pc:sldMkLst>
          <pc:docMk/>
          <pc:sldMk cId="4087270056" sldId="28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7.201" v="131"/>
        <pc:sldMkLst>
          <pc:docMk/>
          <pc:sldMk cId="1165000342" sldId="30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8.545" v="132"/>
        <pc:sldMkLst>
          <pc:docMk/>
          <pc:sldMk cId="3930304849" sldId="30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9.905" v="133"/>
        <pc:sldMkLst>
          <pc:docMk/>
          <pc:sldMk cId="846394845" sldId="30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2.843" v="134"/>
        <pc:sldMkLst>
          <pc:docMk/>
          <pc:sldMk cId="4079310956" sldId="30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2.668" v="22"/>
        <pc:sldMkLst>
          <pc:docMk/>
          <pc:sldMk cId="1006044785" sldId="30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1.684" v="21"/>
        <pc:sldMkLst>
          <pc:docMk/>
          <pc:sldMk cId="3499169645" sldId="310"/>
        </pc:sldMkLst>
      </pc:sldChg>
      <pc:sldChg chg="modSp ord">
        <pc:chgData name="Nguyen, Brian D" userId="S::briandnguyen2@fullerton.edu::44618f47-81c8-4f4e-8e2d-bde8caecefec" providerId="AD" clId="Web-{7AF867C1-EBB0-CEA7-1325-37507DAA6F2C}" dt="2023-08-30T15:55:34.512" v="230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7AF867C1-EBB0-CEA7-1325-37507DAA6F2C}" dt="2023-08-30T15:19:32.138" v="126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12:40.137" v="25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6:57.405" v="223"/>
        <pc:sldMkLst>
          <pc:docMk/>
          <pc:sldMk cId="2164169232" sldId="31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2.686" v="128"/>
        <pc:sldMkLst>
          <pc:docMk/>
          <pc:sldMk cId="2448444667" sldId="314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3.795" v="129"/>
        <pc:sldMkLst>
          <pc:docMk/>
          <pc:sldMk cId="558441428" sldId="31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5.904" v="130"/>
        <pc:sldMkLst>
          <pc:docMk/>
          <pc:sldMk cId="1585883964" sldId="31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9.077" v="136"/>
        <pc:sldMkLst>
          <pc:docMk/>
          <pc:sldMk cId="2388952923" sldId="317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3.718" v="135"/>
        <pc:sldMkLst>
          <pc:docMk/>
          <pc:sldMk cId="1954332377" sldId="31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6:56.248" v="222"/>
        <pc:sldMkLst>
          <pc:docMk/>
          <pc:sldMk cId="3514594427" sldId="31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0.452" v="137"/>
        <pc:sldMkLst>
          <pc:docMk/>
          <pc:sldMk cId="4035845326" sldId="320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1.921" v="138"/>
        <pc:sldMkLst>
          <pc:docMk/>
          <pc:sldMk cId="3659398947" sldId="321"/>
        </pc:sldMkLst>
      </pc:sldChg>
      <pc:sldChg chg="del">
        <pc:chgData name="Nguyen, Brian D" userId="S::briandnguyen2@fullerton.edu::44618f47-81c8-4f4e-8e2d-bde8caecefec" providerId="AD" clId="Web-{7AF867C1-EBB0-CEA7-1325-37507DAA6F2C}" dt="2023-08-30T15:55:30.028" v="229"/>
        <pc:sldMkLst>
          <pc:docMk/>
          <pc:sldMk cId="635691354" sldId="322"/>
        </pc:sldMkLst>
      </pc:sldChg>
      <pc:sldChg chg="modSp">
        <pc:chgData name="Nguyen, Brian D" userId="S::briandnguyen2@fullerton.edu::44618f47-81c8-4f4e-8e2d-bde8caecefec" providerId="AD" clId="Web-{7AF867C1-EBB0-CEA7-1325-37507DAA6F2C}" dt="2023-08-30T15:20:30.955" v="141" actId="20577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7AF867C1-EBB0-CEA7-1325-37507DAA6F2C}" dt="2023-08-30T15:20:30.955" v="141" actId="20577"/>
          <ac:spMkLst>
            <pc:docMk/>
            <pc:sldMk cId="369105087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0:02.562" v="139"/>
        <pc:sldMkLst>
          <pc:docMk/>
          <pc:sldMk cId="2825866624" sldId="328"/>
        </pc:sldMkLst>
      </pc:sldChg>
      <pc:sldChg chg="modSp add replId">
        <pc:chgData name="Nguyen, Brian D" userId="S::briandnguyen2@fullerton.edu::44618f47-81c8-4f4e-8e2d-bde8caecefec" providerId="AD" clId="Web-{7AF867C1-EBB0-CEA7-1325-37507DAA6F2C}" dt="2023-08-30T15:55:57.936" v="248" actId="20577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7AF867C1-EBB0-CEA7-1325-37507DAA6F2C}" dt="2023-08-30T15:55:57.936" v="248" actId="20577"/>
          <ac:spMkLst>
            <pc:docMk/>
            <pc:sldMk cId="3927651067" sldId="328"/>
            <ac:spMk id="2" creationId="{2344700F-85C8-3A3F-56BF-6B72A5D70D7A}"/>
          </ac:spMkLst>
        </pc:spChg>
      </pc:sldChg>
      <pc:sldChg chg="addSp modSp add replId addAnim delAnim">
        <pc:chgData name="Nguyen, Brian D" userId="S::briandnguyen2@fullerton.edu::44618f47-81c8-4f4e-8e2d-bde8caecefec" providerId="AD" clId="Web-{7AF867C1-EBB0-CEA7-1325-37507DAA6F2C}" dt="2023-08-30T16:08:00.936" v="296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7AF867C1-EBB0-CEA7-1325-37507DAA6F2C}" dt="2023-08-30T15:59:48.889" v="289" actId="20577"/>
          <ac:spMkLst>
            <pc:docMk/>
            <pc:sldMk cId="2866446369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56:55.783" v="257" actId="20577"/>
          <ac:spMkLst>
            <pc:docMk/>
            <pc:sldMk cId="2866446369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AF867C1-EBB0-CEA7-1325-37507DAA6F2C}" dt="2023-08-30T16:07:48.779" v="294" actId="1076"/>
          <ac:picMkLst>
            <pc:docMk/>
            <pc:sldMk cId="2866446369" sldId="329"/>
            <ac:picMk id="4" creationId="{B48C5E9C-4B14-349C-F92A-BF66DBD44F2B}"/>
          </ac:picMkLst>
        </pc:picChg>
      </pc:sldChg>
      <pc:sldChg chg="add">
        <pc:chgData name="Nguyen, Brian D" userId="S::briandnguyen2@fullerton.edu::44618f47-81c8-4f4e-8e2d-bde8caecefec" providerId="AD" clId="Web-{7AF867C1-EBB0-CEA7-1325-37507DAA6F2C}" dt="2023-08-30T16:09:21.486" v="297"/>
        <pc:sldMkLst>
          <pc:docMk/>
          <pc:sldMk cId="2744481999" sldId="330"/>
        </pc:sldMkLst>
      </pc:sldChg>
      <pc:sldChg chg="add ord replId">
        <pc:chgData name="Nguyen, Brian D" userId="S::briandnguyen2@fullerton.edu::44618f47-81c8-4f4e-8e2d-bde8caecefec" providerId="AD" clId="Web-{7AF867C1-EBB0-CEA7-1325-37507DAA6F2C}" dt="2023-08-30T16:10:02.706" v="299"/>
        <pc:sldMkLst>
          <pc:docMk/>
          <pc:sldMk cId="1669125692" sldId="331"/>
        </pc:sldMkLst>
      </pc:sldChg>
      <pc:sldChg chg="delSp modSp add ord replId delAnim">
        <pc:chgData name="Nguyen, Brian D" userId="S::briandnguyen2@fullerton.edu::44618f47-81c8-4f4e-8e2d-bde8caecefec" providerId="AD" clId="Web-{7AF867C1-EBB0-CEA7-1325-37507DAA6F2C}" dt="2023-08-30T16:12:57.055" v="375" actId="20577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7AF867C1-EBB0-CEA7-1325-37507DAA6F2C}" dt="2023-08-30T16:12:57.055" v="375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6:10:30.175" v="318" actId="20577"/>
          <ac:spMkLst>
            <pc:docMk/>
            <pc:sldMk cId="3174519064" sldId="33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7AF867C1-EBB0-CEA7-1325-37507DAA6F2C}" dt="2023-08-30T16:10:33.238" v="319"/>
          <ac:picMkLst>
            <pc:docMk/>
            <pc:sldMk cId="3174519064" sldId="332"/>
            <ac:picMk id="4" creationId="{B48C5E9C-4B14-349C-F92A-BF66DBD44F2B}"/>
          </ac:picMkLst>
        </pc:picChg>
      </pc:sldChg>
    </pc:docChg>
  </pc:docChgLst>
  <pc:docChgLst>
    <pc:chgData name="Nguyen, Brian D" userId="S::briandnguyen2@fullerton.edu::44618f47-81c8-4f4e-8e2d-bde8caecefec" providerId="AD" clId="Web-{893114CC-8D21-540B-C109-C3D9AAA56E41}"/>
    <pc:docChg chg="addSld delSld modSld sldOrd">
      <pc:chgData name="Nguyen, Brian D" userId="S::briandnguyen2@fullerton.edu::44618f47-81c8-4f4e-8e2d-bde8caecefec" providerId="AD" clId="Web-{893114CC-8D21-540B-C109-C3D9AAA56E41}" dt="2023-09-10T21:34:12.046" v="1581" actId="20577"/>
      <pc:docMkLst>
        <pc:docMk/>
      </pc:docMkLst>
      <pc:sldChg chg="modSp">
        <pc:chgData name="Nguyen, Brian D" userId="S::briandnguyen2@fullerton.edu::44618f47-81c8-4f4e-8e2d-bde8caecefec" providerId="AD" clId="Web-{893114CC-8D21-540B-C109-C3D9AAA56E41}" dt="2023-09-10T21:33:50.968" v="1574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93114CC-8D21-540B-C109-C3D9AAA56E41}" dt="2023-09-10T21:33:50.968" v="1574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3:30.70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93114CC-8D21-540B-C109-C3D9AAA56E41}" dt="2023-09-10T19:13:30.70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7:05.347" v="6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93114CC-8D21-540B-C109-C3D9AAA56E41}" dt="2023-09-10T19:17:05.347" v="64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6:22.299" v="60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893114CC-8D21-540B-C109-C3D9AAA56E41}" dt="2023-09-10T19:16:22.299" v="60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33.575" v="14"/>
        <pc:sldMkLst>
          <pc:docMk/>
          <pc:sldMk cId="1538947429" sldId="31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32.079" v="46"/>
        <pc:sldMkLst>
          <pc:docMk/>
          <pc:sldMk cId="1657484715" sldId="31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2.997" v="13"/>
        <pc:sldMkLst>
          <pc:docMk/>
          <pc:sldMk cId="222152371" sldId="315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4.169" v="15"/>
        <pc:sldMkLst>
          <pc:docMk/>
          <pc:sldMk cId="507149814" sldId="316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872" v="17"/>
        <pc:sldMkLst>
          <pc:docMk/>
          <pc:sldMk cId="2984074097" sldId="31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091" v="16"/>
        <pc:sldMkLst>
          <pc:docMk/>
          <pc:sldMk cId="3337042179" sldId="318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7.544" v="18"/>
        <pc:sldMkLst>
          <pc:docMk/>
          <pc:sldMk cId="3632914184" sldId="319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1.419" v="21"/>
        <pc:sldMkLst>
          <pc:docMk/>
          <pc:sldMk cId="4234713078" sldId="320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2.544" v="22"/>
        <pc:sldMkLst>
          <pc:docMk/>
          <pc:sldMk cId="3694161382" sldId="321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9.778" v="19"/>
        <pc:sldMkLst>
          <pc:docMk/>
          <pc:sldMk cId="3985053097" sldId="322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0.435" v="20"/>
        <pc:sldMkLst>
          <pc:docMk/>
          <pc:sldMk cId="3085681055" sldId="32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5.732" v="23"/>
        <pc:sldMkLst>
          <pc:docMk/>
          <pc:sldMk cId="443205431" sldId="32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8.185" v="24"/>
        <pc:sldMkLst>
          <pc:docMk/>
          <pc:sldMk cId="884273897" sldId="325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21:33:58.327" v="1577" actId="20577"/>
        <pc:sldMkLst>
          <pc:docMk/>
          <pc:sldMk cId="359488863" sldId="326"/>
        </pc:sldMkLst>
        <pc:spChg chg="mod">
          <ac:chgData name="Nguyen, Brian D" userId="S::briandnguyen2@fullerton.edu::44618f47-81c8-4f4e-8e2d-bde8caecefec" providerId="AD" clId="Web-{893114CC-8D21-540B-C109-C3D9AAA56E41}" dt="2023-09-10T21:33:58.327" v="1577" actId="20577"/>
          <ac:spMkLst>
            <pc:docMk/>
            <pc:sldMk cId="35948886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52.951" v="26"/>
        <pc:sldMkLst>
          <pc:docMk/>
          <pc:sldMk cId="2920181551" sldId="32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51.904" v="25"/>
        <pc:sldMkLst>
          <pc:docMk/>
          <pc:sldMk cId="708119879" sldId="328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4.279" v="68"/>
        <pc:sldMkLst>
          <pc:docMk/>
          <pc:sldMk cId="525277146" sldId="329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19:22:07.060" v="7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893114CC-8D21-540B-C109-C3D9AAA56E41}" dt="2023-09-10T19:21:14.871" v="67" actId="20577"/>
          <ac:spMkLst>
            <pc:docMk/>
            <pc:sldMk cId="878227970" sldId="330"/>
            <ac:spMk id="2" creationId="{2344700F-85C8-3A3F-56BF-6B72A5D70D7A}"/>
          </ac:spMkLst>
        </pc:spChg>
      </pc:sldChg>
      <pc:sldChg chg="add del">
        <pc:chgData name="Nguyen, Brian D" userId="S::briandnguyen2@fullerton.edu::44618f47-81c8-4f4e-8e2d-bde8caecefec" providerId="AD" clId="Web-{893114CC-8D21-540B-C109-C3D9AAA56E41}" dt="2023-09-10T19:14:22.748" v="38"/>
        <pc:sldMkLst>
          <pc:docMk/>
          <pc:sldMk cId="4089469613" sldId="331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5.639" v="69"/>
        <pc:sldMkLst>
          <pc:docMk/>
          <pc:sldMk cId="2392655110" sldId="332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3.656" v="44"/>
        <pc:sldMkLst>
          <pc:docMk/>
          <pc:sldMk cId="3449264759" sldId="333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4:10.404" v="35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04.578" v="43"/>
        <pc:sldMkLst>
          <pc:docMk/>
          <pc:sldMk cId="1651933032" sldId="335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6.891" v="45"/>
        <pc:sldMkLst>
          <pc:docMk/>
          <pc:sldMk cId="4031008786" sldId="336"/>
        </pc:sldMkLst>
      </pc:sldChg>
      <pc:sldChg chg="modSp">
        <pc:chgData name="Nguyen, Brian D" userId="S::briandnguyen2@fullerton.edu::44618f47-81c8-4f4e-8e2d-bde8caecefec" providerId="AD" clId="Web-{893114CC-8D21-540B-C109-C3D9AAA56E41}" dt="2023-09-10T21:34:03.749" v="1579" actId="20577"/>
        <pc:sldMkLst>
          <pc:docMk/>
          <pc:sldMk cId="1515950907" sldId="339"/>
        </pc:sldMkLst>
        <pc:spChg chg="mod">
          <ac:chgData name="Nguyen, Brian D" userId="S::briandnguyen2@fullerton.edu::44618f47-81c8-4f4e-8e2d-bde8caecefec" providerId="AD" clId="Web-{893114CC-8D21-540B-C109-C3D9AAA56E41}" dt="2023-09-10T21:34:03.749" v="1579" actId="20577"/>
          <ac:spMkLst>
            <pc:docMk/>
            <pc:sldMk cId="1515950907" sldId="339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893114CC-8D21-540B-C109-C3D9AAA56E41}" dt="2023-09-10T19:51:39.243" v="297"/>
        <pc:sldMkLst>
          <pc:docMk/>
          <pc:sldMk cId="2739483675" sldId="340"/>
        </pc:sldMkLst>
        <pc:picChg chg="del">
          <ac:chgData name="Nguyen, Brian D" userId="S::briandnguyen2@fullerton.edu::44618f47-81c8-4f4e-8e2d-bde8caecefec" providerId="AD" clId="Web-{893114CC-8D21-540B-C109-C3D9AAA56E41}" dt="2023-09-10T19:34:21.569" v="74"/>
          <ac:picMkLst>
            <pc:docMk/>
            <pc:sldMk cId="2739483675" sldId="340"/>
            <ac:picMk id="9" creationId="{20170C9E-DA9F-86CB-9227-04D9D1E7A50E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34:41.866" v="78" actId="1076"/>
          <ac:picMkLst>
            <pc:docMk/>
            <pc:sldMk cId="2739483675" sldId="340"/>
            <ac:picMk id="10" creationId="{FDD26727-DF40-6557-70A4-4AACBDD929CE}"/>
          </ac:picMkLst>
        </pc:picChg>
      </pc:sldChg>
      <pc:sldChg chg="addSp delSp modSp addAnim">
        <pc:chgData name="Nguyen, Brian D" userId="S::briandnguyen2@fullerton.edu::44618f47-81c8-4f4e-8e2d-bde8caecefec" providerId="AD" clId="Web-{893114CC-8D21-540B-C109-C3D9AAA56E41}" dt="2023-09-10T19:44:06.369" v="92"/>
        <pc:sldMkLst>
          <pc:docMk/>
          <pc:sldMk cId="4198194689" sldId="346"/>
        </pc:sldMkLst>
        <pc:spChg chg="mod">
          <ac:chgData name="Nguyen, Brian D" userId="S::briandnguyen2@fullerton.edu::44618f47-81c8-4f4e-8e2d-bde8caecefec" providerId="AD" clId="Web-{893114CC-8D21-540B-C109-C3D9AAA56E41}" dt="2023-09-10T19:43:07.258" v="84" actId="20577"/>
          <ac:spMkLst>
            <pc:docMk/>
            <pc:sldMk cId="4198194689" sldId="346"/>
            <ac:spMk id="4" creationId="{55B570D8-0137-9233-13D6-DD4570DB0DB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19:43:09.008" v="85"/>
          <ac:picMkLst>
            <pc:docMk/>
            <pc:sldMk cId="4198194689" sldId="346"/>
            <ac:picMk id="2" creationId="{92ACD17E-A8D8-3D00-F68D-82BC4B31FAC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43:35.618" v="89" actId="14100"/>
          <ac:picMkLst>
            <pc:docMk/>
            <pc:sldMk cId="4198194689" sldId="346"/>
            <ac:picMk id="9" creationId="{754E52B5-4A2D-5B4B-3F8D-B4E2531B1E01}"/>
          </ac:picMkLst>
        </pc:picChg>
      </pc:sldChg>
      <pc:sldChg chg="add ord replId">
        <pc:chgData name="Nguyen, Brian D" userId="S::briandnguyen2@fullerton.edu::44618f47-81c8-4f4e-8e2d-bde8caecefec" providerId="AD" clId="Web-{893114CC-8D21-540B-C109-C3D9AAA56E41}" dt="2023-09-10T19:43:53.541" v="91"/>
        <pc:sldMkLst>
          <pc:docMk/>
          <pc:sldMk cId="2298326148" sldId="347"/>
        </pc:sldMkLst>
      </pc:sldChg>
      <pc:sldChg chg="addSp delSp modSp add ord replId addAnim delAnim">
        <pc:chgData name="Nguyen, Brian D" userId="S::briandnguyen2@fullerton.edu::44618f47-81c8-4f4e-8e2d-bde8caecefec" providerId="AD" clId="Web-{893114CC-8D21-540B-C109-C3D9AAA56E41}" dt="2023-09-10T21:23:15.744" v="1406"/>
        <pc:sldMkLst>
          <pc:docMk/>
          <pc:sldMk cId="4149562199" sldId="348"/>
        </pc:sldMkLst>
        <pc:spChg chg="mod">
          <ac:chgData name="Nguyen, Brian D" userId="S::briandnguyen2@fullerton.edu::44618f47-81c8-4f4e-8e2d-bde8caecefec" providerId="AD" clId="Web-{893114CC-8D21-540B-C109-C3D9AAA56E41}" dt="2023-09-10T19:46:19.139" v="176" actId="20577"/>
          <ac:spMkLst>
            <pc:docMk/>
            <pc:sldMk cId="4149562199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4:56.027" v="111" actId="20577"/>
          <ac:spMkLst>
            <pc:docMk/>
            <pc:sldMk cId="4149562199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28.683" v="520" actId="20577"/>
          <ac:spMkLst>
            <pc:docMk/>
            <pc:sldMk cId="4149562199" sldId="348"/>
            <ac:spMk id="4" creationId="{E4A094C6-E1BC-770F-DA93-B0E2CCF281C7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1:22:12.398" v="1397"/>
          <ac:picMkLst>
            <pc:docMk/>
            <pc:sldMk cId="4149562199" sldId="348"/>
            <ac:picMk id="5" creationId="{E963D194-6FD8-9178-7576-17464A14E71A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0:37.160" v="1395" actId="1076"/>
          <ac:picMkLst>
            <pc:docMk/>
            <pc:sldMk cId="4149562199" sldId="348"/>
            <ac:picMk id="9" creationId="{A8C2C056-F151-9663-D0AB-6E456F2EFC89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3:08.259" v="1404" actId="14100"/>
          <ac:picMkLst>
            <pc:docMk/>
            <pc:sldMk cId="4149562199" sldId="348"/>
            <ac:picMk id="10" creationId="{1838CF56-3595-8EBB-45A5-ED7BD86798BC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27:20.767" v="1417"/>
        <pc:sldMkLst>
          <pc:docMk/>
          <pc:sldMk cId="3349819876" sldId="349"/>
        </pc:sldMkLst>
        <pc:spChg chg="mod">
          <ac:chgData name="Nguyen, Brian D" userId="S::briandnguyen2@fullerton.edu::44618f47-81c8-4f4e-8e2d-bde8caecefec" providerId="AD" clId="Web-{893114CC-8D21-540B-C109-C3D9AAA56E41}" dt="2023-09-10T19:49:15.629" v="264" actId="20577"/>
          <ac:spMkLst>
            <pc:docMk/>
            <pc:sldMk cId="3349819876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8:09.768" v="206" actId="20577"/>
          <ac:spMkLst>
            <pc:docMk/>
            <pc:sldMk cId="3349819876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09.464" v="517" actId="20577"/>
          <ac:spMkLst>
            <pc:docMk/>
            <pc:sldMk cId="3349819876" sldId="349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27:12.142" v="1415" actId="1076"/>
          <ac:picMkLst>
            <pc:docMk/>
            <pc:sldMk cId="3349819876" sldId="349"/>
            <ac:picMk id="9" creationId="{50752717-003B-734D-A6FB-4B64983F0165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7:04.220" v="1413" actId="14100"/>
          <ac:picMkLst>
            <pc:docMk/>
            <pc:sldMk cId="3349819876" sldId="349"/>
            <ac:picMk id="10" creationId="{961EACF1-2718-5FB4-6E21-D8458A28DADA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34:12.046" v="1581" actId="20577"/>
        <pc:sldMkLst>
          <pc:docMk/>
          <pc:sldMk cId="3963850453" sldId="350"/>
        </pc:sldMkLst>
        <pc:spChg chg="mod">
          <ac:chgData name="Nguyen, Brian D" userId="S::briandnguyen2@fullerton.edu::44618f47-81c8-4f4e-8e2d-bde8caecefec" providerId="AD" clId="Web-{893114CC-8D21-540B-C109-C3D9AAA56E41}" dt="2023-09-10T21:34:12.046" v="1581" actId="20577"/>
          <ac:spMkLst>
            <pc:docMk/>
            <pc:sldMk cId="3963850453" sldId="350"/>
            <ac:spMk id="2" creationId="{2344700F-85C8-3A3F-56BF-6B72A5D70D7A}"/>
          </ac:spMkLst>
        </pc:spChg>
      </pc:sldChg>
      <pc:sldChg chg="addSp delSp modSp add replId addAnim">
        <pc:chgData name="Nguyen, Brian D" userId="S::briandnguyen2@fullerton.edu::44618f47-81c8-4f4e-8e2d-bde8caecefec" providerId="AD" clId="Web-{893114CC-8D21-540B-C109-C3D9AAA56E41}" dt="2023-09-10T20:15:25.416" v="511" actId="20577"/>
        <pc:sldMkLst>
          <pc:docMk/>
          <pc:sldMk cId="3381584187" sldId="351"/>
        </pc:sldMkLst>
        <pc:spChg chg="mod">
          <ac:chgData name="Nguyen, Brian D" userId="S::briandnguyen2@fullerton.edu::44618f47-81c8-4f4e-8e2d-bde8caecefec" providerId="AD" clId="Web-{893114CC-8D21-540B-C109-C3D9AAA56E41}" dt="2023-09-10T20:03:05.531" v="348" actId="20577"/>
          <ac:spMkLst>
            <pc:docMk/>
            <pc:sldMk cId="3381584187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02:38.780" v="315" actId="20577"/>
          <ac:spMkLst>
            <pc:docMk/>
            <pc:sldMk cId="3381584187" sldId="35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5:25.416" v="511" actId="20577"/>
          <ac:spMkLst>
            <pc:docMk/>
            <pc:sldMk cId="3381584187" sldId="351"/>
            <ac:spMk id="10" creationId="{AD7DBA5E-A4E4-92EE-43F0-CDD37BD6DD9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05:01.066" v="353"/>
          <ac:picMkLst>
            <pc:docMk/>
            <pc:sldMk cId="3381584187" sldId="351"/>
            <ac:picMk id="4" creationId="{0594DE1A-B86C-8B2C-3A1C-6FAEF93F782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08:15.619" v="397" actId="1076"/>
          <ac:picMkLst>
            <pc:docMk/>
            <pc:sldMk cId="3381584187" sldId="351"/>
            <ac:picMk id="5" creationId="{24220702-8F7B-54B8-5143-7C08CC9B4517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30:37.524" v="1426"/>
        <pc:sldMkLst>
          <pc:docMk/>
          <pc:sldMk cId="2223103603" sldId="352"/>
        </pc:sldMkLst>
        <pc:spChg chg="mod">
          <ac:chgData name="Nguyen, Brian D" userId="S::briandnguyen2@fullerton.edu::44618f47-81c8-4f4e-8e2d-bde8caecefec" providerId="AD" clId="Web-{893114CC-8D21-540B-C109-C3D9AAA56E41}" dt="2023-09-10T20:15:50.729" v="514" actId="20577"/>
          <ac:spMkLst>
            <pc:docMk/>
            <pc:sldMk cId="2223103603" sldId="352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30:16.351" v="1422" actId="14100"/>
          <ac:picMkLst>
            <pc:docMk/>
            <pc:sldMk cId="2223103603" sldId="352"/>
            <ac:picMk id="4" creationId="{399A86D5-A9C6-39B3-41CD-873554DB9392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30:23.961" v="1424" actId="1076"/>
          <ac:picMkLst>
            <pc:docMk/>
            <pc:sldMk cId="2223103603" sldId="352"/>
            <ac:picMk id="9" creationId="{3D0C3F46-C0F9-9548-A9C7-56853BF57AD5}"/>
          </ac:picMkLst>
        </pc:pic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19:21.001" v="638"/>
        <pc:sldMkLst>
          <pc:docMk/>
          <pc:sldMk cId="2114261373" sldId="353"/>
        </pc:sldMkLst>
        <pc:spChg chg="mod">
          <ac:chgData name="Nguyen, Brian D" userId="S::briandnguyen2@fullerton.edu::44618f47-81c8-4f4e-8e2d-bde8caecefec" providerId="AD" clId="Web-{893114CC-8D21-540B-C109-C3D9AAA56E41}" dt="2023-09-10T20:19:08.798" v="636" actId="20577"/>
          <ac:spMkLst>
            <pc:docMk/>
            <pc:sldMk cId="2114261373" sldId="3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13:27.771" v="432" actId="20577"/>
          <ac:spMkLst>
            <pc:docMk/>
            <pc:sldMk cId="2114261373" sldId="353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893114CC-8D21-540B-C109-C3D9AAA56E41}" dt="2023-09-10T20:54:13.305" v="1035"/>
        <pc:sldMkLst>
          <pc:docMk/>
          <pc:sldMk cId="3292335350" sldId="354"/>
        </pc:sldMkLst>
        <pc:spChg chg="mod">
          <ac:chgData name="Nguyen, Brian D" userId="S::briandnguyen2@fullerton.edu::44618f47-81c8-4f4e-8e2d-bde8caecefec" providerId="AD" clId="Web-{893114CC-8D21-540B-C109-C3D9AAA56E41}" dt="2023-09-10T20:44:45.333" v="956" actId="20577"/>
          <ac:spMkLst>
            <pc:docMk/>
            <pc:sldMk cId="3292335350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39:59.605" v="898" actId="20577"/>
          <ac:spMkLst>
            <pc:docMk/>
            <pc:sldMk cId="3292335350" sldId="35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53:57.570" v="1032" actId="20577"/>
          <ac:spMkLst>
            <pc:docMk/>
            <pc:sldMk cId="3292335350" sldId="354"/>
            <ac:spMk id="9" creationId="{3F7159D5-18E7-495F-5E94-300E5806E223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52:04.582" v="962"/>
          <ac:picMkLst>
            <pc:docMk/>
            <pc:sldMk cId="3292335350" sldId="354"/>
            <ac:picMk id="4" creationId="{06DDBB77-F22D-DD68-0DC1-4D075B21976B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52:21.770" v="966" actId="1076"/>
          <ac:picMkLst>
            <pc:docMk/>
            <pc:sldMk cId="3292335350" sldId="354"/>
            <ac:picMk id="5" creationId="{B760928A-78DB-21B6-6E7E-7A48371E97E9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0:13:05.192" v="411" actId="20577"/>
        <pc:sldMkLst>
          <pc:docMk/>
          <pc:sldMk cId="1241652866" sldId="355"/>
        </pc:sldMkLst>
        <pc:spChg chg="mod">
          <ac:chgData name="Nguyen, Brian D" userId="S::briandnguyen2@fullerton.edu::44618f47-81c8-4f4e-8e2d-bde8caecefec" providerId="AD" clId="Web-{893114CC-8D21-540B-C109-C3D9AAA56E41}" dt="2023-09-10T20:13:05.192" v="411" actId="20577"/>
          <ac:spMkLst>
            <pc:docMk/>
            <pc:sldMk cId="1241652866" sldId="355"/>
            <ac:spMk id="10" creationId="{AD7DBA5E-A4E4-92EE-43F0-CDD37BD6DD94}"/>
          </ac:spMkLst>
        </pc:sp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58:14.267" v="1089" actId="20577"/>
        <pc:sldMkLst>
          <pc:docMk/>
          <pc:sldMk cId="666833547" sldId="356"/>
        </pc:sldMkLst>
        <pc:spChg chg="mod">
          <ac:chgData name="Nguyen, Brian D" userId="S::briandnguyen2@fullerton.edu::44618f47-81c8-4f4e-8e2d-bde8caecefec" providerId="AD" clId="Web-{893114CC-8D21-540B-C109-C3D9AAA56E41}" dt="2023-09-10T20:58:14.267" v="1089" actId="20577"/>
          <ac:spMkLst>
            <pc:docMk/>
            <pc:sldMk cId="666833547" sldId="35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20:09.300" v="661" actId="20577"/>
          <ac:spMkLst>
            <pc:docMk/>
            <pc:sldMk cId="666833547" sldId="356"/>
            <ac:spMk id="3" creationId="{77762301-F83A-4BEA-9D11-E6C99FB574A8}"/>
          </ac:spMkLst>
        </pc:spChg>
      </pc:sldChg>
      <pc:sldChg chg="addSp modSp add replId addAnim modAnim">
        <pc:chgData name="Nguyen, Brian D" userId="S::briandnguyen2@fullerton.edu::44618f47-81c8-4f4e-8e2d-bde8caecefec" providerId="AD" clId="Web-{893114CC-8D21-540B-C109-C3D9AAA56E41}" dt="2023-09-10T21:13:01.489" v="1360"/>
        <pc:sldMkLst>
          <pc:docMk/>
          <pc:sldMk cId="1676420473" sldId="357"/>
        </pc:sldMkLst>
        <pc:spChg chg="mod">
          <ac:chgData name="Nguyen, Brian D" userId="S::briandnguyen2@fullerton.edu::44618f47-81c8-4f4e-8e2d-bde8caecefec" providerId="AD" clId="Web-{893114CC-8D21-540B-C109-C3D9AAA56E41}" dt="2023-09-10T21:04:37.205" v="1344" actId="20577"/>
          <ac:spMkLst>
            <pc:docMk/>
            <pc:sldMk cId="1676420473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4:49.650" v="1051" actId="20577"/>
          <ac:spMkLst>
            <pc:docMk/>
            <pc:sldMk cId="1676420473" sldId="35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1:12:50.598" v="1358" actId="1076"/>
          <ac:spMkLst>
            <pc:docMk/>
            <pc:sldMk cId="1676420473" sldId="357"/>
            <ac:spMk id="5" creationId="{4A03B45D-EF84-D0FD-C4D3-E26FFF30B935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11:25.157" v="1351" actId="1076"/>
          <ac:picMkLst>
            <pc:docMk/>
            <pc:sldMk cId="1676420473" sldId="357"/>
            <ac:picMk id="4" creationId="{DA264596-6D07-4A09-AA75-EDE00239420D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14:05.179" v="1377" actId="20577"/>
        <pc:sldMkLst>
          <pc:docMk/>
          <pc:sldMk cId="3013388074" sldId="358"/>
        </pc:sldMkLst>
        <pc:spChg chg="mod">
          <ac:chgData name="Nguyen, Brian D" userId="S::briandnguyen2@fullerton.edu::44618f47-81c8-4f4e-8e2d-bde8caecefec" providerId="AD" clId="Web-{893114CC-8D21-540B-C109-C3D9AAA56E41}" dt="2023-09-10T21:14:05.179" v="1377" actId="20577"/>
          <ac:spMkLst>
            <pc:docMk/>
            <pc:sldMk cId="3013388074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13:21.068" v="1369" actId="20577"/>
          <ac:spMkLst>
            <pc:docMk/>
            <pc:sldMk cId="3013388074" sldId="358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893114CC-8D21-540B-C109-C3D9AAA56E41}" dt="2023-09-10T21:33:17.373" v="1552" actId="20577"/>
        <pc:sldMkLst>
          <pc:docMk/>
          <pc:sldMk cId="1357699234" sldId="359"/>
        </pc:sldMkLst>
        <pc:spChg chg="mod">
          <ac:chgData name="Nguyen, Brian D" userId="S::briandnguyen2@fullerton.edu::44618f47-81c8-4f4e-8e2d-bde8caecefec" providerId="AD" clId="Web-{893114CC-8D21-540B-C109-C3D9AAA56E41}" dt="2023-09-10T21:33:17.373" v="1552" actId="20577"/>
          <ac:spMkLst>
            <pc:docMk/>
            <pc:sldMk cId="1357699234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31:45.573" v="1444" actId="20577"/>
          <ac:spMkLst>
            <pc:docMk/>
            <pc:sldMk cId="1357699234" sldId="359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893114CC-8D21-540B-C109-C3D9AAA56E41}" dt="2023-09-10T21:00:19.943" v="1117" actId="1076"/>
        <pc:sldMkLst>
          <pc:docMk/>
          <pc:sldMk cId="2805672534" sldId="360"/>
        </pc:sldMkLst>
        <pc:spChg chg="del mod">
          <ac:chgData name="Nguyen, Brian D" userId="S::briandnguyen2@fullerton.edu::44618f47-81c8-4f4e-8e2d-bde8caecefec" providerId="AD" clId="Web-{893114CC-8D21-540B-C109-C3D9AAA56E41}" dt="2023-09-10T20:58:24.470" v="1092"/>
          <ac:spMkLst>
            <pc:docMk/>
            <pc:sldMk cId="2805672534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8:39.502" v="1113" actId="20577"/>
          <ac:spMkLst>
            <pc:docMk/>
            <pc:sldMk cId="2805672534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00:19.943" v="1117" actId="1076"/>
          <ac:picMkLst>
            <pc:docMk/>
            <pc:sldMk cId="2805672534" sldId="360"/>
            <ac:picMk id="4" creationId="{9B8B4510-44CA-8861-03C3-22AA837AD279}"/>
          </ac:picMkLst>
        </pc:picChg>
      </pc:sldChg>
    </pc:docChg>
  </pc:docChgLst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name="Nguyen, Brian D" userId="S::briandnguyen2@fullerton.edu::44618f47-81c8-4f4e-8e2d-bde8caecefec" providerId="AD" clId="Web-{A74EF4CB-D2D4-E83A-E3D1-0DD5B33ECA5E}"/>
    <pc:docChg chg="delSld modSld">
      <pc:chgData name="Nguyen, Brian D" userId="S::briandnguyen2@fullerton.edu::44618f47-81c8-4f4e-8e2d-bde8caecefec" providerId="AD" clId="Web-{A74EF4CB-D2D4-E83A-E3D1-0DD5B33ECA5E}" dt="2023-08-31T00:02:27.345" v="26"/>
      <pc:docMkLst>
        <pc:docMk/>
      </pc:docMkLst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4EF4CB-D2D4-E83A-E3D1-0DD5B33ECA5E}" dt="2023-08-30T23:25:55.992" v="5" actId="1076"/>
          <ac:picMkLst>
            <pc:docMk/>
            <pc:sldMk cId="3793104547" sldId="311"/>
            <ac:picMk id="2" creationId="{6AC09CC3-483D-6668-A1B6-00F8A4E896A4}"/>
          </ac:picMkLst>
        </pc:picChg>
        <pc:picChg chg="del">
          <ac:chgData name="Nguyen, Brian D" userId="S::briandnguyen2@fullerton.edu::44618f47-81c8-4f4e-8e2d-bde8caecefec" providerId="AD" clId="Web-{A74EF4CB-D2D4-E83A-E3D1-0DD5B33ECA5E}" dt="2023-08-30T23:23:56.816" v="0"/>
          <ac:picMkLst>
            <pc:docMk/>
            <pc:sldMk cId="3793104547" sldId="311"/>
            <ac:picMk id="4" creationId="{01C87FFC-438D-A20D-3F54-F4248E50D12E}"/>
          </ac:picMkLst>
        </pc:pic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12086863" sldId="31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1.774" v="7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1403040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4.087" v="9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82656549" sldId="32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3.462" v="8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438195137" sldId="3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7.056" v="10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69105087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8.618" v="1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927651067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0.275" v="12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66446369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1.931" v="13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69125692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4.984" v="14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174519064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6.516" v="15"/>
        <pc:sldMkLst>
          <pc:docMk/>
          <pc:sldMk cId="2803373539" sldId="33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03373539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1:38.500" v="25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955959951" sldId="33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47.640" v="21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A74EF4CB-D2D4-E83A-E3D1-0DD5B33ECA5E}" dt="2023-08-30T23:33:33.102" v="20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23598088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203" v="22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2006569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546" v="23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86033577" sldId="33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2:52.564" v="24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20569320" sldId="33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11333287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2:27.345" v="26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38586318" sldId="34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02680018" sldId="34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12699861" sldId="34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48672196" sldId="34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48672196" sldId="344"/>
            <ac:spMk id="7" creationId="{4E98E6AD-9D37-499C-898E-ED12AC36D31D}"/>
          </ac:spMkLst>
        </pc:spChg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55D85FE8-CC65-C26B-FB36-8D707E3D6056}"/>
    <pc:docChg chg="modSld">
      <pc:chgData name="Nguyen, Brian D" userId="S::briandnguyen2@fullerton.edu::44618f47-81c8-4f4e-8e2d-bde8caecefec" providerId="AD" clId="Web-{55D85FE8-CC65-C26B-FB36-8D707E3D6056}" dt="2023-09-07T00:14:40.687" v="15" actId="20577"/>
      <pc:docMkLst>
        <pc:docMk/>
      </pc:docMkLst>
      <pc:sldChg chg="modSp">
        <pc:chgData name="Nguyen, Brian D" userId="S::briandnguyen2@fullerton.edu::44618f47-81c8-4f4e-8e2d-bde8caecefec" providerId="AD" clId="Web-{55D85FE8-CC65-C26B-FB36-8D707E3D6056}" dt="2023-09-06T23:42:39.514" v="11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55D85FE8-CC65-C26B-FB36-8D707E3D6056}" dt="2023-09-06T23:42:39.514" v="11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5D85FE8-CC65-C26B-FB36-8D707E3D6056}" dt="2023-09-07T00:14:40.687" v="15" actId="20577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55D85FE8-CC65-C26B-FB36-8D707E3D6056}" dt="2023-09-07T00:14:40.687" v="15" actId="20577"/>
          <ac:spMkLst>
            <pc:docMk/>
            <pc:sldMk cId="443205431" sldId="324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AC459D0B-FFDE-8387-F411-D4AB7F9820F2}"/>
    <pc:docChg chg="addSld delSld modSld sldOrd">
      <pc:chgData name="Nguyen, Brian D" userId="S::briandnguyen2@fullerton.edu::44618f47-81c8-4f4e-8e2d-bde8caecefec" providerId="AD" clId="Web-{AC459D0B-FFDE-8387-F411-D4AB7F9820F2}" dt="2023-08-30T20:25:34.513" v="177"/>
      <pc:docMkLst>
        <pc:docMk/>
      </pc:docMkLst>
      <pc:sldChg chg="add del">
        <pc:chgData name="Nguyen, Brian D" userId="S::briandnguyen2@fullerton.edu::44618f47-81c8-4f4e-8e2d-bde8caecefec" providerId="AD" clId="Web-{AC459D0B-FFDE-8387-F411-D4AB7F9820F2}" dt="2023-08-30T19:54:59.506" v="158"/>
        <pc:sldMkLst>
          <pc:docMk/>
          <pc:sldMk cId="2138586318" sldId="340"/>
        </pc:sldMkLst>
      </pc:sldChg>
      <pc:sldChg chg="del">
        <pc:chgData name="Nguyen, Brian D" userId="S::briandnguyen2@fullerton.edu::44618f47-81c8-4f4e-8e2d-bde8caecefec" providerId="AD" clId="Web-{AC459D0B-FFDE-8387-F411-D4AB7F9820F2}" dt="2023-08-30T19:55:06.975" v="159"/>
        <pc:sldMkLst>
          <pc:docMk/>
          <pc:sldMk cId="387287764" sldId="341"/>
        </pc:sldMkLst>
      </pc:sldChg>
      <pc:sldChg chg="modSp">
        <pc:chgData name="Nguyen, Brian D" userId="S::briandnguyen2@fullerton.edu::44618f47-81c8-4f4e-8e2d-bde8caecefec" providerId="AD" clId="Web-{AC459D0B-FFDE-8387-F411-D4AB7F9820F2}" dt="2023-08-30T19:54:02.644" v="15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AC459D0B-FFDE-8387-F411-D4AB7F9820F2}" dt="2023-08-30T19:54:02.644" v="156" actId="20577"/>
          <ac:spMkLst>
            <pc:docMk/>
            <pc:sldMk cId="915511855" sldId="352"/>
            <ac:spMk id="4" creationId="{EF88BC1D-615A-0A9F-92D6-AA3625496108}"/>
          </ac:spMkLst>
        </pc:spChg>
      </pc:sldChg>
      <pc:sldChg chg="modSp add del ord replId">
        <pc:chgData name="Nguyen, Brian D" userId="S::briandnguyen2@fullerton.edu::44618f47-81c8-4f4e-8e2d-bde8caecefec" providerId="AD" clId="Web-{AC459D0B-FFDE-8387-F411-D4AB7F9820F2}" dt="2023-08-30T20:25:34.513" v="177"/>
        <pc:sldMkLst>
          <pc:docMk/>
          <pc:sldMk cId="3554691464" sldId="353"/>
        </pc:sldMkLst>
        <pc:spChg chg="mod">
          <ac:chgData name="Nguyen, Brian D" userId="S::briandnguyen2@fullerton.edu::44618f47-81c8-4f4e-8e2d-bde8caecefec" providerId="AD" clId="Web-{AC459D0B-FFDE-8387-F411-D4AB7F9820F2}" dt="2023-08-30T20:20:19.881" v="176" actId="20577"/>
          <ac:spMkLst>
            <pc:docMk/>
            <pc:sldMk cId="3554691464" sldId="353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8EFB1CEE-C6B0-AA77-8D14-041A1F810192}"/>
    <pc:docChg chg="modSld">
      <pc:chgData name="Nguyen, Brian D" userId="S::briandnguyen2@fullerton.edu::44618f47-81c8-4f4e-8e2d-bde8caecefec" providerId="AD" clId="Web-{8EFB1CEE-C6B0-AA77-8D14-041A1F810192}" dt="2023-09-14T01:58:55.150" v="3" actId="20577"/>
      <pc:docMkLst>
        <pc:docMk/>
      </pc:docMkLst>
      <pc:sldChg chg="modSp">
        <pc:chgData name="Nguyen, Brian D" userId="S::briandnguyen2@fullerton.edu::44618f47-81c8-4f4e-8e2d-bde8caecefec" providerId="AD" clId="Web-{8EFB1CEE-C6B0-AA77-8D14-041A1F810192}" dt="2023-09-14T01:58:55.150" v="3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8EFB1CEE-C6B0-AA77-8D14-041A1F810192}" dt="2023-09-14T01:58:55.150" v="3" actId="20577"/>
          <ac:spMkLst>
            <pc:docMk/>
            <pc:sldMk cId="389823913" sldId="32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55B8041C-E108-A324-8038-B9ADBA977F17}"/>
    <pc:docChg chg="addSld delSld modSld sldOrd">
      <pc:chgData name="Nguyen, Brian D" userId="S::briandnguyen2@fullerton.edu::44618f47-81c8-4f4e-8e2d-bde8caecefec" providerId="AD" clId="Web-{55B8041C-E108-A324-8038-B9ADBA977F17}" dt="2023-08-30T18:42:34.379" v="1366" actId="20577"/>
      <pc:docMkLst>
        <pc:docMk/>
      </pc:docMkLst>
      <pc:sldChg chg="modSp">
        <pc:chgData name="Nguyen, Brian D" userId="S::briandnguyen2@fullerton.edu::44618f47-81c8-4f4e-8e2d-bde8caecefec" providerId="AD" clId="Web-{55B8041C-E108-A324-8038-B9ADBA977F17}" dt="2023-08-30T18:00:14.225" v="613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55B8041C-E108-A324-8038-B9ADBA977F17}" dt="2023-08-30T18:00:14.225" v="613" actId="20577"/>
          <ac:spMkLst>
            <pc:docMk/>
            <pc:sldMk cId="2955959951" sldId="334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55B8041C-E108-A324-8038-B9ADBA977F17}" dt="2023-08-30T16:53:09.960" v="76" actId="1076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55B8041C-E108-A324-8038-B9ADBA977F17}" dt="2023-08-30T16:53:04.960" v="75" actId="20577"/>
          <ac:spMkLst>
            <pc:docMk/>
            <pc:sldMk cId="572006569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6:52:35.475" v="18" actId="1076"/>
          <ac:picMkLst>
            <pc:docMk/>
            <pc:sldMk cId="572006569" sldId="336"/>
            <ac:picMk id="4" creationId="{E51882E3-F4B1-049D-A1A6-E3EE419F04CE}"/>
          </ac:picMkLst>
        </pc:picChg>
        <pc:picChg chg="mod">
          <ac:chgData name="Nguyen, Brian D" userId="S::briandnguyen2@fullerton.edu::44618f47-81c8-4f4e-8e2d-bde8caecefec" providerId="AD" clId="Web-{55B8041C-E108-A324-8038-B9ADBA977F17}" dt="2023-08-30T16:53:09.960" v="76" actId="1076"/>
          <ac:picMkLst>
            <pc:docMk/>
            <pc:sldMk cId="572006569" sldId="336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8:18.557" v="252" actId="20577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55B8041C-E108-A324-8038-B9ADBA977F17}" dt="2023-08-30T17:08:18.557" v="252" actId="20577"/>
          <ac:spMkLst>
            <pc:docMk/>
            <pc:sldMk cId="3586033577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6:57:11.746" v="86" actId="20577"/>
          <ac:spMkLst>
            <pc:docMk/>
            <pc:sldMk cId="3586033577" sldId="33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6:57:06.559" v="79"/>
          <ac:picMkLst>
            <pc:docMk/>
            <pc:sldMk cId="3586033577" sldId="337"/>
            <ac:picMk id="4" creationId="{E51882E3-F4B1-049D-A1A6-E3EE419F04CE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7:20.137" v="88" actId="14100"/>
          <ac:picMkLst>
            <pc:docMk/>
            <pc:sldMk cId="3586033577" sldId="337"/>
            <ac:picMk id="5" creationId="{0A2462C4-7FF4-D370-B446-D8A1683C3282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8:34.092" v="90" actId="1076"/>
          <ac:picMkLst>
            <pc:docMk/>
            <pc:sldMk cId="3586033577" sldId="337"/>
            <ac:picMk id="9" creationId="{C0ED7445-1545-C5A8-8A92-C3DE757F8795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6:57:04.402" v="78"/>
          <ac:picMkLst>
            <pc:docMk/>
            <pc:sldMk cId="3586033577" sldId="337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1:49.096" v="175" actId="1076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55B8041C-E108-A324-8038-B9ADBA977F17}" dt="2023-08-30T17:01:20.095" v="169" actId="20577"/>
          <ac:spMkLst>
            <pc:docMk/>
            <pc:sldMk cId="112056932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1:01.548" v="138" actId="20577"/>
          <ac:spMkLst>
            <pc:docMk/>
            <pc:sldMk cId="112056932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01:49.096" v="175" actId="1076"/>
          <ac:picMkLst>
            <pc:docMk/>
            <pc:sldMk cId="1120569320" sldId="338"/>
            <ac:picMk id="4" creationId="{EE2A0F50-6915-4379-E93F-46F3200D93CD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1.892" v="170"/>
          <ac:picMkLst>
            <pc:docMk/>
            <pc:sldMk cId="1120569320" sldId="338"/>
            <ac:picMk id="5" creationId="{0A2462C4-7FF4-D370-B446-D8A1683C328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2.798" v="171"/>
          <ac:picMkLst>
            <pc:docMk/>
            <pc:sldMk cId="1120569320" sldId="338"/>
            <ac:picMk id="9" creationId="{C0ED7445-1545-C5A8-8A92-C3DE757F8795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4:51.959" v="233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55B8041C-E108-A324-8038-B9ADBA977F17}" dt="2023-08-30T17:04:49.037" v="232" actId="20577"/>
          <ac:spMkLst>
            <pc:docMk/>
            <pc:sldMk cId="2111333287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2:17.347" v="185" actId="20577"/>
          <ac:spMkLst>
            <pc:docMk/>
            <pc:sldMk cId="2111333287" sldId="33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02:18.878" v="186"/>
          <ac:picMkLst>
            <pc:docMk/>
            <pc:sldMk cId="2111333287" sldId="339"/>
            <ac:picMk id="4" creationId="{EE2A0F50-6915-4379-E93F-46F3200D93CD}"/>
          </ac:picMkLst>
        </pc:picChg>
        <pc:picChg chg="add del mod">
          <ac:chgData name="Nguyen, Brian D" userId="S::briandnguyen2@fullerton.edu::44618f47-81c8-4f4e-8e2d-bde8caecefec" providerId="AD" clId="Web-{55B8041C-E108-A324-8038-B9ADBA977F17}" dt="2023-08-30T17:03:53.599" v="205"/>
          <ac:picMkLst>
            <pc:docMk/>
            <pc:sldMk cId="2111333287" sldId="339"/>
            <ac:picMk id="5" creationId="{879AA36D-5C38-4B10-9157-AABF9C2BBB74}"/>
          </ac:picMkLst>
        </pc:picChg>
        <pc:picChg chg="add">
          <ac:chgData name="Nguyen, Brian D" userId="S::briandnguyen2@fullerton.edu::44618f47-81c8-4f4e-8e2d-bde8caecefec" providerId="AD" clId="Web-{55B8041C-E108-A324-8038-B9ADBA977F17}" dt="2023-08-30T17:04:51.959" v="233"/>
          <ac:picMkLst>
            <pc:docMk/>
            <pc:sldMk cId="2111333287" sldId="339"/>
            <ac:picMk id="10" creationId="{38EB2556-6E59-4482-81B3-5E6FB74B765E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12:41.610" v="289" actId="20577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55B8041C-E108-A324-8038-B9ADBA977F17}" dt="2023-08-30T17:08:43.683" v="256" actId="20577"/>
          <ac:spMkLst>
            <pc:docMk/>
            <pc:sldMk cId="21385863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41.610" v="289" actId="20577"/>
          <ac:spMkLst>
            <pc:docMk/>
            <pc:sldMk cId="2138586318" sldId="340"/>
            <ac:spMk id="3" creationId="{77762301-F83A-4BEA-9D11-E6C99FB574A8}"/>
          </ac:spMkLst>
        </pc:spChg>
        <pc:inkChg chg="add">
          <ac:chgData name="Nguyen, Brian D" userId="S::briandnguyen2@fullerton.edu::44618f47-81c8-4f4e-8e2d-bde8caecefec" providerId="AD" clId="Web-{55B8041C-E108-A324-8038-B9ADBA977F17}" dt="2023-08-30T17:09:00.949" v="257"/>
          <ac:inkMkLst>
            <pc:docMk/>
            <pc:sldMk cId="2138586318" sldId="340"/>
            <ac:inkMk id="5" creationId="{638ABFE2-2B7E-6983-45E6-5E3FF6D29F2C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4.465" v="258"/>
          <ac:inkMkLst>
            <pc:docMk/>
            <pc:sldMk cId="2138586318" sldId="340"/>
            <ac:inkMk id="9" creationId="{981E9E06-DF07-EA28-7BAB-67A814A2D34A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8.621" v="259"/>
          <ac:inkMkLst>
            <pc:docMk/>
            <pc:sldMk cId="2138586318" sldId="340"/>
            <ac:inkMk id="10" creationId="{52794601-AC57-C6BD-32E3-9E7DF4863B50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10.449" v="260"/>
          <ac:inkMkLst>
            <pc:docMk/>
            <pc:sldMk cId="2138586318" sldId="340"/>
            <ac:inkMk id="11" creationId="{2E9151EE-6813-C163-E42B-1968BE87320C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09:20.106" v="262"/>
          <ac:inkMkLst>
            <pc:docMk/>
            <pc:sldMk cId="2138586318" sldId="340"/>
            <ac:inkMk id="12" creationId="{DBC38898-D48B-7F9D-37AF-F18533A5A715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7.748" v="267"/>
          <ac:inkMkLst>
            <pc:docMk/>
            <pc:sldMk cId="2138586318" sldId="340"/>
            <ac:inkMk id="13" creationId="{EABF8D13-E33D-1321-824C-479FFC515881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4.529" v="266"/>
          <ac:inkMkLst>
            <pc:docMk/>
            <pc:sldMk cId="2138586318" sldId="340"/>
            <ac:inkMk id="14" creationId="{A562E77C-7DC4-1585-7E8F-AF0F313E1C4B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5.623" v="268"/>
          <ac:inkMkLst>
            <pc:docMk/>
            <pc:sldMk cId="2138586318" sldId="340"/>
            <ac:inkMk id="15" creationId="{7E2752BE-9DF6-F09F-98AE-DF701923F075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9.013" v="269"/>
          <ac:inkMkLst>
            <pc:docMk/>
            <pc:sldMk cId="2138586318" sldId="340"/>
            <ac:inkMk id="16" creationId="{8D35C431-68BF-854B-EB90-F26B7E341326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42.467" v="270"/>
          <ac:inkMkLst>
            <pc:docMk/>
            <pc:sldMk cId="2138586318" sldId="340"/>
            <ac:inkMk id="17" creationId="{5C8BCA7E-EB32-3C37-E8CA-91533CF8D84A}"/>
          </ac:inkMkLst>
        </pc:inkChg>
      </pc:sldChg>
      <pc:sldChg chg="add del replId">
        <pc:chgData name="Nguyen, Brian D" userId="S::briandnguyen2@fullerton.edu::44618f47-81c8-4f4e-8e2d-bde8caecefec" providerId="AD" clId="Web-{55B8041C-E108-A324-8038-B9ADBA977F17}" dt="2023-08-30T17:04:53.740" v="234"/>
        <pc:sldMkLst>
          <pc:docMk/>
          <pc:sldMk cId="2334807459" sldId="340"/>
        </pc:sldMkLst>
      </pc:sldChg>
      <pc:sldChg chg="modSp add replId">
        <pc:chgData name="Nguyen, Brian D" userId="S::briandnguyen2@fullerton.edu::44618f47-81c8-4f4e-8e2d-bde8caecefec" providerId="AD" clId="Web-{55B8041C-E108-A324-8038-B9ADBA977F17}" dt="2023-08-30T17:12:36.750" v="282" actId="20577"/>
        <pc:sldMkLst>
          <pc:docMk/>
          <pc:sldMk cId="387287764" sldId="341"/>
        </pc:sldMkLst>
        <pc:spChg chg="mod">
          <ac:chgData name="Nguyen, Brian D" userId="S::briandnguyen2@fullerton.edu::44618f47-81c8-4f4e-8e2d-bde8caecefec" providerId="AD" clId="Web-{55B8041C-E108-A324-8038-B9ADBA977F17}" dt="2023-08-30T17:11:56.499" v="276" actId="20577"/>
          <ac:spMkLst>
            <pc:docMk/>
            <pc:sldMk cId="387287764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36.750" v="282" actId="20577"/>
          <ac:spMkLst>
            <pc:docMk/>
            <pc:sldMk cId="387287764" sldId="341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47:56.334" v="484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55B8041C-E108-A324-8038-B9ADBA977F17}" dt="2023-08-30T17:17:02.428" v="477" actId="20577"/>
          <ac:spMkLst>
            <pc:docMk/>
            <pc:sldMk cId="160268001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3:10.032" v="313" actId="20577"/>
          <ac:spMkLst>
            <pc:docMk/>
            <pc:sldMk cId="1602680018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47:50.990" v="483" actId="1076"/>
          <ac:picMkLst>
            <pc:docMk/>
            <pc:sldMk cId="1602680018" sldId="342"/>
            <ac:picMk id="4" creationId="{46570FB9-F62C-1EEB-B653-10F20C7965AE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13:11.064" v="314"/>
          <ac:picMkLst>
            <pc:docMk/>
            <pc:sldMk cId="1602680018" sldId="342"/>
            <ac:picMk id="10" creationId="{38EB2556-6E59-4482-81B3-5E6FB74B765E}"/>
          </ac:picMkLst>
        </pc:picChg>
      </pc:sldChg>
      <pc:sldChg chg="add del replId">
        <pc:chgData name="Nguyen, Brian D" userId="S::briandnguyen2@fullerton.edu::44618f47-81c8-4f4e-8e2d-bde8caecefec" providerId="AD" clId="Web-{55B8041C-E108-A324-8038-B9ADBA977F17}" dt="2023-08-30T17:47:11.833" v="479"/>
        <pc:sldMkLst>
          <pc:docMk/>
          <pc:sldMk cId="2792417675" sldId="343"/>
        </pc:sldMkLst>
      </pc:sldChg>
      <pc:sldChg chg="delSp modSp add replId delAnim">
        <pc:chgData name="Nguyen, Brian D" userId="S::briandnguyen2@fullerton.edu::44618f47-81c8-4f4e-8e2d-bde8caecefec" providerId="AD" clId="Web-{55B8041C-E108-A324-8038-B9ADBA977F17}" dt="2023-08-30T17:48:58.150" v="535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55B8041C-E108-A324-8038-B9ADBA977F17}" dt="2023-08-30T17:48:54.384" v="534" actId="20577"/>
          <ac:spMkLst>
            <pc:docMk/>
            <pc:sldMk cId="3512699861" sldId="34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48:21.179" v="486"/>
          <ac:picMkLst>
            <pc:docMk/>
            <pc:sldMk cId="3512699861" sldId="343"/>
            <ac:picMk id="4" creationId="{46570FB9-F62C-1EEB-B653-10F20C7965AE}"/>
          </ac:picMkLst>
        </pc:picChg>
      </pc:sldChg>
      <pc:sldChg chg="add ord replId">
        <pc:chgData name="Nguyen, Brian D" userId="S::briandnguyen2@fullerton.edu::44618f47-81c8-4f4e-8e2d-bde8caecefec" providerId="AD" clId="Web-{55B8041C-E108-A324-8038-B9ADBA977F17}" dt="2023-08-30T17:53:19.207" v="538"/>
        <pc:sldMkLst>
          <pc:docMk/>
          <pc:sldMk cId="2148672196" sldId="344"/>
        </pc:sldMkLst>
      </pc:sldChg>
      <pc:sldChg chg="addSp delSp modSp add replId addAnim">
        <pc:chgData name="Nguyen, Brian D" userId="S::briandnguyen2@fullerton.edu::44618f47-81c8-4f4e-8e2d-bde8caecefec" providerId="AD" clId="Web-{55B8041C-E108-A324-8038-B9ADBA977F17}" dt="2023-08-30T18:18:07.973" v="890" actId="20577"/>
        <pc:sldMkLst>
          <pc:docMk/>
          <pc:sldMk cId="454482117" sldId="345"/>
        </pc:sldMkLst>
        <pc:spChg chg="add mod">
          <ac:chgData name="Nguyen, Brian D" userId="S::briandnguyen2@fullerton.edu::44618f47-81c8-4f4e-8e2d-bde8caecefec" providerId="AD" clId="Web-{55B8041C-E108-A324-8038-B9ADBA977F17}" dt="2023-08-30T18:18:07.973" v="890" actId="20577"/>
          <ac:spMkLst>
            <pc:docMk/>
            <pc:sldMk cId="454482117" sldId="345"/>
            <ac:spMk id="16" creationId="{EBBC4CB9-BDBD-B960-EEF5-C7D09D5EE094}"/>
          </ac:spMkLst>
        </pc:spChg>
        <pc:picChg chg="mod modCrop">
          <ac:chgData name="Nguyen, Brian D" userId="S::briandnguyen2@fullerton.edu::44618f47-81c8-4f4e-8e2d-bde8caecefec" providerId="AD" clId="Web-{55B8041C-E108-A324-8038-B9ADBA977F17}" dt="2023-08-30T17:54:36.804" v="542" actId="1076"/>
          <ac:picMkLst>
            <pc:docMk/>
            <pc:sldMk cId="454482117" sldId="345"/>
            <ac:picMk id="12" creationId="{3F5EE5EB-EBB7-43A7-151F-68046BABF8C5}"/>
          </ac:picMkLst>
        </pc:picChg>
        <pc:inkChg chg="add">
          <ac:chgData name="Nguyen, Brian D" userId="S::briandnguyen2@fullerton.edu::44618f47-81c8-4f4e-8e2d-bde8caecefec" providerId="AD" clId="Web-{55B8041C-E108-A324-8038-B9ADBA977F17}" dt="2023-08-30T17:54:48.930" v="543"/>
          <ac:inkMkLst>
            <pc:docMk/>
            <pc:sldMk cId="454482117" sldId="345"/>
            <ac:inkMk id="2" creationId="{C2C31CCE-DA16-721F-11A5-7688B904A26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4:52.868" v="544"/>
          <ac:inkMkLst>
            <pc:docMk/>
            <pc:sldMk cId="454482117" sldId="345"/>
            <ac:inkMk id="4" creationId="{B18C81C1-8BFA-3B5B-7128-83F1E7D90DE3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02.368" v="545"/>
          <ac:inkMkLst>
            <pc:docMk/>
            <pc:sldMk cId="454482117" sldId="345"/>
            <ac:inkMk id="5" creationId="{48DBE5EC-1689-76B1-A552-9B0AF27627EA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1"/>
          <ac:inkMkLst>
            <pc:docMk/>
            <pc:sldMk cId="454482117" sldId="345"/>
            <ac:inkMk id="9" creationId="{DB4074A9-D92B-ECD8-C321-1F18C0BAFC98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0"/>
          <ac:inkMkLst>
            <pc:docMk/>
            <pc:sldMk cId="454482117" sldId="345"/>
            <ac:inkMk id="10" creationId="{A3AD01E9-C13D-658B-F70F-71DBC84FDA17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0.993" v="549"/>
          <ac:inkMkLst>
            <pc:docMk/>
            <pc:sldMk cId="454482117" sldId="345"/>
            <ac:inkMk id="11" creationId="{81E69DCD-F3C9-E9B7-84F6-A5BA3FB5270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19.791" v="552"/>
          <ac:inkMkLst>
            <pc:docMk/>
            <pc:sldMk cId="454482117" sldId="345"/>
            <ac:inkMk id="13" creationId="{DB53B484-2D16-E4EA-4603-C966CB993C59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22.681" v="553"/>
          <ac:inkMkLst>
            <pc:docMk/>
            <pc:sldMk cId="454482117" sldId="345"/>
            <ac:inkMk id="14" creationId="{839CA627-3CDF-27AD-9F6D-AD5664DD0536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30.994" v="555"/>
          <ac:inkMkLst>
            <pc:docMk/>
            <pc:sldMk cId="454482117" sldId="345"/>
            <ac:inkMk id="15" creationId="{B37DF447-915D-19AF-89B4-D6DDE42D0773}"/>
          </ac:inkMkLst>
        </pc:inkChg>
      </pc:sldChg>
      <pc:sldChg chg="addSp delSp modSp add replId delAnim">
        <pc:chgData name="Nguyen, Brian D" userId="S::briandnguyen2@fullerton.edu::44618f47-81c8-4f4e-8e2d-bde8caecefec" providerId="AD" clId="Web-{55B8041C-E108-A324-8038-B9ADBA977F17}" dt="2023-08-30T18:16:27.297" v="848" actId="20577"/>
        <pc:sldMkLst>
          <pc:docMk/>
          <pc:sldMk cId="2403758983" sldId="346"/>
        </pc:sldMkLst>
        <pc:spChg chg="mod">
          <ac:chgData name="Nguyen, Brian D" userId="S::briandnguyen2@fullerton.edu::44618f47-81c8-4f4e-8e2d-bde8caecefec" providerId="AD" clId="Web-{55B8041C-E108-A324-8038-B9ADBA977F17}" dt="2023-08-30T18:08:16.792" v="696" actId="20577"/>
          <ac:spMkLst>
            <pc:docMk/>
            <pc:sldMk cId="2403758983" sldId="34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8:16:27.297" v="848" actId="20577"/>
          <ac:spMkLst>
            <pc:docMk/>
            <pc:sldMk cId="2403758983" sldId="346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08:38.121" v="723" actId="1076"/>
          <ac:picMkLst>
            <pc:docMk/>
            <pc:sldMk cId="2403758983" sldId="346"/>
            <ac:picMk id="9" creationId="{1B35CD6B-6CDF-A996-C4E9-1EEE5D534AE8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37" v="724" actId="1076"/>
          <ac:picMkLst>
            <pc:docMk/>
            <pc:sldMk cId="2403758983" sldId="346"/>
            <ac:picMk id="10" creationId="{46001582-AFF8-2497-8FC6-DA3899561AC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68" v="725" actId="1076"/>
          <ac:picMkLst>
            <pc:docMk/>
            <pc:sldMk cId="2403758983" sldId="346"/>
            <ac:picMk id="11" creationId="{7188C886-A3E4-41E2-43E6-003A6C6F46E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5:39.707" v="625"/>
          <ac:picMkLst>
            <pc:docMk/>
            <pc:sldMk cId="2403758983" sldId="346"/>
            <ac:picMk id="12" creationId="{3F5EE5EB-EBB7-43A7-151F-68046BABF8C5}"/>
          </ac:picMkLst>
        </pc:picChg>
        <pc:inkChg chg="mod">
          <ac:chgData name="Nguyen, Brian D" userId="S::briandnguyen2@fullerton.edu::44618f47-81c8-4f4e-8e2d-bde8caecefec" providerId="AD" clId="Web-{55B8041C-E108-A324-8038-B9ADBA977F17}" dt="2023-08-30T18:08:38.074" v="718" actId="1076"/>
          <ac:inkMkLst>
            <pc:docMk/>
            <pc:sldMk cId="2403758983" sldId="346"/>
            <ac:inkMk id="2" creationId="{C2C31CCE-DA16-721F-11A5-7688B904A26E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74" v="719" actId="1076"/>
          <ac:inkMkLst>
            <pc:docMk/>
            <pc:sldMk cId="2403758983" sldId="346"/>
            <ac:inkMk id="4" creationId="{B18C81C1-8BFA-3B5B-7128-83F1E7D90DE3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90" v="720" actId="1076"/>
          <ac:inkMkLst>
            <pc:docMk/>
            <pc:sldMk cId="2403758983" sldId="346"/>
            <ac:inkMk id="5" creationId="{48DBE5EC-1689-76B1-A552-9B0AF27627EA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1" actId="1076"/>
          <ac:inkMkLst>
            <pc:docMk/>
            <pc:sldMk cId="2403758983" sldId="346"/>
            <ac:inkMk id="13" creationId="{DB53B484-2D16-E4EA-4603-C966CB993C59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2" actId="1076"/>
          <ac:inkMkLst>
            <pc:docMk/>
            <pc:sldMk cId="2403758983" sldId="346"/>
            <ac:inkMk id="14" creationId="{839CA627-3CDF-27AD-9F6D-AD5664DD0536}"/>
          </ac:inkMkLst>
        </pc:inkChg>
      </pc:sldChg>
      <pc:sldChg chg="modSp add ord replId">
        <pc:chgData name="Nguyen, Brian D" userId="S::briandnguyen2@fullerton.edu::44618f47-81c8-4f4e-8e2d-bde8caecefec" providerId="AD" clId="Web-{55B8041C-E108-A324-8038-B9ADBA977F17}" dt="2023-08-30T18:09:46.140" v="735" actId="20577"/>
        <pc:sldMkLst>
          <pc:docMk/>
          <pc:sldMk cId="430529271" sldId="347"/>
        </pc:sldMkLst>
        <pc:spChg chg="mod">
          <ac:chgData name="Nguyen, Brian D" userId="S::briandnguyen2@fullerton.edu::44618f47-81c8-4f4e-8e2d-bde8caecefec" providerId="AD" clId="Web-{55B8041C-E108-A324-8038-B9ADBA977F17}" dt="2023-08-30T18:09:46.140" v="735" actId="20577"/>
          <ac:spMkLst>
            <pc:docMk/>
            <pc:sldMk cId="430529271" sldId="34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5B8041C-E108-A324-8038-B9ADBA977F17}" dt="2023-08-30T18:09:27.498" v="728" actId="14100"/>
          <ac:picMkLst>
            <pc:docMk/>
            <pc:sldMk cId="430529271" sldId="347"/>
            <ac:picMk id="12" creationId="{3F5EE5EB-EBB7-43A7-151F-68046BABF8C5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8:12:49.241" v="846"/>
        <pc:sldMkLst>
          <pc:docMk/>
          <pc:sldMk cId="3156415997" sldId="348"/>
        </pc:sldMkLst>
        <pc:spChg chg="mod">
          <ac:chgData name="Nguyen, Brian D" userId="S::briandnguyen2@fullerton.edu::44618f47-81c8-4f4e-8e2d-bde8caecefec" providerId="AD" clId="Web-{55B8041C-E108-A324-8038-B9ADBA977F17}" dt="2023-08-30T18:10:58.643" v="746" actId="20577"/>
          <ac:spMkLst>
            <pc:docMk/>
            <pc:sldMk cId="3156415997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12:45.757" v="844" actId="20577"/>
          <ac:spMkLst>
            <pc:docMk/>
            <pc:sldMk cId="3156415997" sldId="348"/>
            <ac:spMk id="4" creationId="{D349DEE8-02A1-6872-3310-18D0AF9A38F0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12:06.161" v="797" actId="1076"/>
          <ac:picMkLst>
            <pc:docMk/>
            <pc:sldMk cId="3156415997" sldId="348"/>
            <ac:picMk id="2" creationId="{7F9D3992-C90C-6535-161D-CB7DEB34CDB6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9:59.812" v="737"/>
          <ac:picMkLst>
            <pc:docMk/>
            <pc:sldMk cId="3156415997" sldId="348"/>
            <ac:picMk id="12" creationId="{3F5EE5EB-EBB7-43A7-151F-68046BABF8C5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5B8041C-E108-A324-8038-B9ADBA977F17}" dt="2023-08-30T18:31:19.866" v="1314" actId="20577"/>
        <pc:sldMkLst>
          <pc:docMk/>
          <pc:sldMk cId="2112870402" sldId="349"/>
        </pc:sldMkLst>
        <pc:spChg chg="mod">
          <ac:chgData name="Nguyen, Brian D" userId="S::briandnguyen2@fullerton.edu::44618f47-81c8-4f4e-8e2d-bde8caecefec" providerId="AD" clId="Web-{55B8041C-E108-A324-8038-B9ADBA977F17}" dt="2023-08-30T18:17:05.596" v="870" actId="20577"/>
          <ac:spMkLst>
            <pc:docMk/>
            <pc:sldMk cId="2112870402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31:19.866" v="1314" actId="20577"/>
          <ac:spMkLst>
            <pc:docMk/>
            <pc:sldMk cId="2112870402" sldId="349"/>
            <ac:spMk id="4" creationId="{EF88BC1D-615A-0A9F-92D6-AA362549610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8:16:52.048" v="851"/>
          <ac:picMkLst>
            <pc:docMk/>
            <pc:sldMk cId="2112870402" sldId="349"/>
            <ac:picMk id="12" creationId="{3F5EE5EB-EBB7-43A7-151F-68046BABF8C5}"/>
          </ac:picMkLst>
        </pc:picChg>
      </pc:sldChg>
      <pc:sldChg chg="delSp modSp add del replId">
        <pc:chgData name="Nguyen, Brian D" userId="S::briandnguyen2@fullerton.edu::44618f47-81c8-4f4e-8e2d-bde8caecefec" providerId="AD" clId="Web-{55B8041C-E108-A324-8038-B9ADBA977F17}" dt="2023-08-30T18:23:57.582" v="1098"/>
        <pc:sldMkLst>
          <pc:docMk/>
          <pc:sldMk cId="18378492" sldId="350"/>
        </pc:sldMkLst>
        <pc:spChg chg="mod">
          <ac:chgData name="Nguyen, Brian D" userId="S::briandnguyen2@fullerton.edu::44618f47-81c8-4f4e-8e2d-bde8caecefec" providerId="AD" clId="Web-{55B8041C-E108-A324-8038-B9ADBA977F17}" dt="2023-08-30T18:23:29.534" v="1090" actId="20577"/>
          <ac:spMkLst>
            <pc:docMk/>
            <pc:sldMk cId="18378492" sldId="350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23:45.035" v="1097"/>
          <ac:spMkLst>
            <pc:docMk/>
            <pc:sldMk cId="18378492" sldId="350"/>
            <ac:spMk id="16" creationId="{EBBC4CB9-BDBD-B960-EEF5-C7D09D5EE094}"/>
          </ac:spMkLst>
        </pc:spChg>
        <pc:inkChg chg="del">
          <ac:chgData name="Nguyen, Brian D" userId="S::briandnguyen2@fullerton.edu::44618f47-81c8-4f4e-8e2d-bde8caecefec" providerId="AD" clId="Web-{55B8041C-E108-A324-8038-B9ADBA977F17}" dt="2023-08-30T18:23:37.440" v="1092"/>
          <ac:inkMkLst>
            <pc:docMk/>
            <pc:sldMk cId="18378492" sldId="350"/>
            <ac:inkMk id="2" creationId="{C2C31CCE-DA16-721F-11A5-7688B904A26E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8.269" v="1093"/>
          <ac:inkMkLst>
            <pc:docMk/>
            <pc:sldMk cId="18378492" sldId="350"/>
            <ac:inkMk id="4" creationId="{B18C81C1-8BFA-3B5B-7128-83F1E7D90DE3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6.894" v="1091"/>
          <ac:inkMkLst>
            <pc:docMk/>
            <pc:sldMk cId="18378492" sldId="350"/>
            <ac:inkMk id="5" creationId="{48DBE5EC-1689-76B1-A552-9B0AF27627EA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1.347" v="1095"/>
          <ac:inkMkLst>
            <pc:docMk/>
            <pc:sldMk cId="18378492" sldId="350"/>
            <ac:inkMk id="13" creationId="{DB53B484-2D16-E4EA-4603-C966CB993C59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0.144" v="1094"/>
          <ac:inkMkLst>
            <pc:docMk/>
            <pc:sldMk cId="18378492" sldId="350"/>
            <ac:inkMk id="14" creationId="{839CA627-3CDF-27AD-9F6D-AD5664DD0536}"/>
          </ac:inkMkLst>
        </pc:inkChg>
      </pc:sldChg>
      <pc:sldChg chg="modSp add replId addAnim delAnim modAnim">
        <pc:chgData name="Nguyen, Brian D" userId="S::briandnguyen2@fullerton.edu::44618f47-81c8-4f4e-8e2d-bde8caecefec" providerId="AD" clId="Web-{55B8041C-E108-A324-8038-B9ADBA977F17}" dt="2023-08-30T18:29:55.816" v="1291"/>
        <pc:sldMkLst>
          <pc:docMk/>
          <pc:sldMk cId="444637862" sldId="350"/>
        </pc:sldMkLst>
        <pc:spChg chg="mod">
          <ac:chgData name="Nguyen, Brian D" userId="S::briandnguyen2@fullerton.edu::44618f47-81c8-4f4e-8e2d-bde8caecefec" providerId="AD" clId="Web-{55B8041C-E108-A324-8038-B9ADBA977F17}" dt="2023-08-30T18:29:50.925" v="1289" actId="20577"/>
          <ac:spMkLst>
            <pc:docMk/>
            <pc:sldMk cId="444637862" sldId="350"/>
            <ac:spMk id="4" creationId="{EF88BC1D-615A-0A9F-92D6-AA3625496108}"/>
          </ac:spMkLst>
        </pc:sp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8:40:31.749" v="1344" actId="1076"/>
        <pc:sldMkLst>
          <pc:docMk/>
          <pc:sldMk cId="2199840456" sldId="351"/>
        </pc:sldMkLst>
        <pc:spChg chg="mod">
          <ac:chgData name="Nguyen, Brian D" userId="S::briandnguyen2@fullerton.edu::44618f47-81c8-4f4e-8e2d-bde8caecefec" providerId="AD" clId="Web-{55B8041C-E108-A324-8038-B9ADBA977F17}" dt="2023-08-30T18:36:01.456" v="1331" actId="20577"/>
          <ac:spMkLst>
            <pc:docMk/>
            <pc:sldMk cId="2199840456" sldId="351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38:51.729" v="1334"/>
          <ac:spMkLst>
            <pc:docMk/>
            <pc:sldMk cId="2199840456" sldId="351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39:26.137" v="1340" actId="1076"/>
          <ac:picMkLst>
            <pc:docMk/>
            <pc:sldMk cId="2199840456" sldId="351"/>
            <ac:picMk id="12" creationId="{0F80F0AA-5C05-7BAE-5F56-0DEF8AB88DFD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39:46.106" v="1343" actId="1076"/>
          <ac:picMkLst>
            <pc:docMk/>
            <pc:sldMk cId="2199840456" sldId="351"/>
            <ac:picMk id="15" creationId="{1D6F594A-2423-286D-C07C-EE831FFEDE9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40:31.749" v="1344" actId="1076"/>
          <ac:picMkLst>
            <pc:docMk/>
            <pc:sldMk cId="2199840456" sldId="351"/>
            <ac:picMk id="17" creationId="{500BA4F4-A887-01D2-FB85-B604305D47D5}"/>
          </ac:picMkLst>
        </pc:picChg>
      </pc:sldChg>
      <pc:sldChg chg="modSp add replId">
        <pc:chgData name="Nguyen, Brian D" userId="S::briandnguyen2@fullerton.edu::44618f47-81c8-4f4e-8e2d-bde8caecefec" providerId="AD" clId="Web-{55B8041C-E108-A324-8038-B9ADBA977F17}" dt="2023-08-30T18:42:34.379" v="136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55B8041C-E108-A324-8038-B9ADBA977F17}" dt="2023-08-30T18:42:34.379" v="1366" actId="20577"/>
          <ac:spMkLst>
            <pc:docMk/>
            <pc:sldMk cId="915511855" sldId="352"/>
            <ac:spMk id="4" creationId="{EF88BC1D-615A-0A9F-92D6-AA3625496108}"/>
          </ac:spMkLst>
        </pc:spChg>
      </pc:sldChg>
    </pc:docChg>
  </pc:docChgLst>
  <pc:docChgLst>
    <pc:chgData name="Nguyen, Brian D" userId="S::briandnguyen2@fullerton.edu::44618f47-81c8-4f4e-8e2d-bde8caecefec" providerId="AD" clId="Web-{FA2A0D8F-F473-E391-3F5B-4FF1E6BEF2A5}"/>
    <pc:docChg chg="addSld delSld modSld sldOrd">
      <pc:chgData name="Nguyen, Brian D" userId="S::briandnguyen2@fullerton.edu::44618f47-81c8-4f4e-8e2d-bde8caecefec" providerId="AD" clId="Web-{FA2A0D8F-F473-E391-3F5B-4FF1E6BEF2A5}" dt="2023-09-13T22:07:22.366" v="3588"/>
      <pc:docMkLst>
        <pc:docMk/>
      </pc:docMkLst>
      <pc:sldChg chg="modSp add del">
        <pc:chgData name="Nguyen, Brian D" userId="S::briandnguyen2@fullerton.edu::44618f47-81c8-4f4e-8e2d-bde8caecefec" providerId="AD" clId="Web-{FA2A0D8F-F473-E391-3F5B-4FF1E6BEF2A5}" dt="2023-09-13T18:28:28.661" v="26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A2A0D8F-F473-E391-3F5B-4FF1E6BEF2A5}" dt="2023-09-13T18:23:11.293" v="15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A2A0D8F-F473-E391-3F5B-4FF1E6BEF2A5}" dt="2023-09-13T18:19:09.849" v="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A2A0D8F-F473-E391-3F5B-4FF1E6BEF2A5}" dt="2023-09-13T18:19:09.849" v="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add ord">
        <pc:chgData name="Nguyen, Brian D" userId="S::briandnguyen2@fullerton.edu::44618f47-81c8-4f4e-8e2d-bde8caecefec" providerId="AD" clId="Web-{FA2A0D8F-F473-E391-3F5B-4FF1E6BEF2A5}" dt="2023-09-13T18:51:04.903" v="830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FA2A0D8F-F473-E391-3F5B-4FF1E6BEF2A5}" dt="2023-09-13T18:51:04.903" v="830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3:33.794" v="153" actId="20577"/>
          <ac:spMkLst>
            <pc:docMk/>
            <pc:sldMk cId="150636427" sldId="31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150636427" sldId="31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19:47:22.015" v="2498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943004707" sldId="313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19:47:22.015" v="2498"/>
          <ac:picMkLst>
            <pc:docMk/>
            <pc:sldMk cId="2943004707" sldId="313"/>
            <ac:picMk id="4" creationId="{65F9E737-C40C-0012-370F-CCB3690E5620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8:35:36.189" v="368" actId="1076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FA2A0D8F-F473-E391-3F5B-4FF1E6BEF2A5}" dt="2023-09-13T18:33:05.872" v="363" actId="20577"/>
          <ac:spMkLst>
            <pc:docMk/>
            <pc:sldMk cId="1969280823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1:47.401" v="313" actId="20577"/>
          <ac:spMkLst>
            <pc:docMk/>
            <pc:sldMk cId="1969280823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35:36.189" v="368" actId="1076"/>
          <ac:picMkLst>
            <pc:docMk/>
            <pc:sldMk cId="1969280823" sldId="314"/>
            <ac:picMk id="4" creationId="{CE3F8DA2-BB23-1849-9773-FC3EF43C5D47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FA2A0D8F-F473-E391-3F5B-4FF1E6BEF2A5}" dt="2023-09-13T18:40:27.682" v="55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FA2A0D8F-F473-E391-3F5B-4FF1E6BEF2A5}" dt="2023-09-13T18:39:55.603" v="549" actId="20577"/>
          <ac:spMkLst>
            <pc:docMk/>
            <pc:sldMk cId="42557078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5:58.455" v="379" actId="20577"/>
          <ac:spMkLst>
            <pc:docMk/>
            <pc:sldMk cId="425570789" sldId="31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40:04.853" v="552" actId="1076"/>
          <ac:picMkLst>
            <pc:docMk/>
            <pc:sldMk cId="425570789" sldId="315"/>
            <ac:picMk id="4" creationId="{917145E2-1CFD-84EA-C649-2BADEDD2A623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8:48:23.992" v="753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FA2A0D8F-F473-E391-3F5B-4FF1E6BEF2A5}" dt="2023-09-13T18:48:23.992" v="753" actId="20577"/>
          <ac:spMkLst>
            <pc:docMk/>
            <pc:sldMk cId="3179526182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1:01.761" v="574" actId="20577"/>
          <ac:spMkLst>
            <pc:docMk/>
            <pc:sldMk cId="3179526182" sldId="316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8:52:24.343" v="883" actId="1076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FA2A0D8F-F473-E391-3F5B-4FF1E6BEF2A5}" dt="2023-09-13T18:52:17.687" v="881" actId="20577"/>
          <ac:spMkLst>
            <pc:docMk/>
            <pc:sldMk cId="1999544630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4:22.126" v="715" actId="20577"/>
          <ac:spMkLst>
            <pc:docMk/>
            <pc:sldMk cId="1999544630" sldId="31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FA2A0D8F-F473-E391-3F5B-4FF1E6BEF2A5}" dt="2023-09-13T18:52:24.343" v="883" actId="1076"/>
          <ac:picMkLst>
            <pc:docMk/>
            <pc:sldMk cId="1999544630" sldId="317"/>
            <ac:picMk id="4" creationId="{917145E2-1CFD-84EA-C649-2BADEDD2A62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FA2A0D8F-F473-E391-3F5B-4FF1E6BEF2A5}" dt="2023-09-13T19:08:18.933" v="1121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FA2A0D8F-F473-E391-3F5B-4FF1E6BEF2A5}" dt="2023-09-13T19:06:10.601" v="1068" actId="20577"/>
          <ac:spMkLst>
            <pc:docMk/>
            <pc:sldMk cId="188520380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53:02.454" v="900" actId="20577"/>
          <ac:spMkLst>
            <pc:docMk/>
            <pc:sldMk cId="188520380" sldId="31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18:55:20.473" v="917"/>
          <ac:spMkLst>
            <pc:docMk/>
            <pc:sldMk cId="188520380" sldId="318"/>
            <ac:spMk id="9" creationId="{46C8062C-E96B-6571-7C1F-3F6F5C3DA11A}"/>
          </ac:spMkLst>
        </pc:spChg>
        <pc:picChg chg="del mod">
          <ac:chgData name="Nguyen, Brian D" userId="S::briandnguyen2@fullerton.edu::44618f47-81c8-4f4e-8e2d-bde8caecefec" providerId="AD" clId="Web-{FA2A0D8F-F473-E391-3F5B-4FF1E6BEF2A5}" dt="2023-09-13T18:55:16.755" v="916"/>
          <ac:picMkLst>
            <pc:docMk/>
            <pc:sldMk cId="188520380" sldId="318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8:56:41.038" v="938" actId="14100"/>
          <ac:picMkLst>
            <pc:docMk/>
            <pc:sldMk cId="188520380" sldId="318"/>
            <ac:picMk id="10" creationId="{0734FAB8-DC28-5961-4068-2B2F77E1B1DD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19:04:25.583" v="1024"/>
          <ac:picMkLst>
            <pc:docMk/>
            <pc:sldMk cId="188520380" sldId="318"/>
            <ac:picMk id="11" creationId="{8E2AD9A3-E97D-FA7B-58C6-F2EAF086C8BA}"/>
          </ac:picMkLst>
        </pc:picChg>
      </pc:sldChg>
      <pc:sldChg chg="modSp add replId delAnim">
        <pc:chgData name="Nguyen, Brian D" userId="S::briandnguyen2@fullerton.edu::44618f47-81c8-4f4e-8e2d-bde8caecefec" providerId="AD" clId="Web-{FA2A0D8F-F473-E391-3F5B-4FF1E6BEF2A5}" dt="2023-09-13T19:08:39.746" v="1124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FA2A0D8F-F473-E391-3F5B-4FF1E6BEF2A5}" dt="2023-09-13T19:07:56.526" v="1120" actId="20577"/>
          <ac:spMkLst>
            <pc:docMk/>
            <pc:sldMk cId="1806465009" sldId="319"/>
            <ac:spMk id="9" creationId="{46C8062C-E96B-6571-7C1F-3F6F5C3DA11A}"/>
          </ac:spMkLst>
        </pc:spChg>
      </pc:sldChg>
      <pc:sldChg chg="addSp delSp modSp add replId delAnim">
        <pc:chgData name="Nguyen, Brian D" userId="S::briandnguyen2@fullerton.edu::44618f47-81c8-4f4e-8e2d-bde8caecefec" providerId="AD" clId="Web-{FA2A0D8F-F473-E391-3F5B-4FF1E6BEF2A5}" dt="2023-09-13T19:03:07.065" v="967" actId="14100"/>
        <pc:sldMkLst>
          <pc:docMk/>
          <pc:sldMk cId="1872465641" sldId="320"/>
        </pc:sldMkLst>
        <pc:spChg chg="del mod">
          <ac:chgData name="Nguyen, Brian D" userId="S::briandnguyen2@fullerton.edu::44618f47-81c8-4f4e-8e2d-bde8caecefec" providerId="AD" clId="Web-{FA2A0D8F-F473-E391-3F5B-4FF1E6BEF2A5}" dt="2023-09-13T19:00:17.748" v="948"/>
          <ac:spMkLst>
            <pc:docMk/>
            <pc:sldMk cId="1872465641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00:12.122" v="945" actId="20577"/>
          <ac:spMkLst>
            <pc:docMk/>
            <pc:sldMk cId="1872465641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03:07.065" v="967" actId="14100"/>
          <ac:picMkLst>
            <pc:docMk/>
            <pc:sldMk cId="1872465641" sldId="320"/>
            <ac:picMk id="4" creationId="{9EFD972F-DF9C-3485-1A21-794B66B00FBC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02:59.190" v="965" actId="1076"/>
          <ac:picMkLst>
            <pc:docMk/>
            <pc:sldMk cId="1872465641" sldId="320"/>
            <ac:picMk id="5" creationId="{0BF6DBAD-6575-E8C2-5056-B440DB58F72F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19:00:13.216" v="946"/>
          <ac:picMkLst>
            <pc:docMk/>
            <pc:sldMk cId="1872465641" sldId="320"/>
            <ac:picMk id="10" creationId="{0734FAB8-DC28-5961-4068-2B2F77E1B1DD}"/>
          </ac:picMkLst>
        </pc:picChg>
        <pc:picChg chg="mod">
          <ac:chgData name="Nguyen, Brian D" userId="S::briandnguyen2@fullerton.edu::44618f47-81c8-4f4e-8e2d-bde8caecefec" providerId="AD" clId="Web-{FA2A0D8F-F473-E391-3F5B-4FF1E6BEF2A5}" dt="2023-09-13T19:02:55.127" v="964" actId="1076"/>
          <ac:picMkLst>
            <pc:docMk/>
            <pc:sldMk cId="1872465641" sldId="320"/>
            <ac:picMk id="11" creationId="{8E2AD9A3-E97D-FA7B-58C6-F2EAF086C8BA}"/>
          </ac:picMkLst>
        </pc:picChg>
      </pc:sldChg>
      <pc:sldChg chg="modSp add ord replId">
        <pc:chgData name="Nguyen, Brian D" userId="S::briandnguyen2@fullerton.edu::44618f47-81c8-4f4e-8e2d-bde8caecefec" providerId="AD" clId="Web-{FA2A0D8F-F473-E391-3F5B-4FF1E6BEF2A5}" dt="2023-09-13T19:11:36.236" v="1272" actId="20577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FA2A0D8F-F473-E391-3F5B-4FF1E6BEF2A5}" dt="2023-09-13T19:11:33.470" v="1271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1:36.236" v="1272" actId="20577"/>
          <ac:spMkLst>
            <pc:docMk/>
            <pc:sldMk cId="4064787678" sldId="321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4:10.101" v="1844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FA2A0D8F-F473-E391-3F5B-4FF1E6BEF2A5}" dt="2023-09-13T19:23:18.240" v="1819" actId="20577"/>
          <ac:spMkLst>
            <pc:docMk/>
            <pc:sldMk cId="4097643631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9:32.124" v="1600" actId="20577"/>
          <ac:spMkLst>
            <pc:docMk/>
            <pc:sldMk cId="4097643631" sldId="322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9:28:51.155" v="1992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FA2A0D8F-F473-E391-3F5B-4FF1E6BEF2A5}" dt="2023-09-13T19:28:51.155" v="1992" actId="20577"/>
          <ac:spMkLst>
            <pc:docMk/>
            <pc:sldMk cId="389823913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4:57.118" v="1857" actId="20577"/>
          <ac:spMkLst>
            <pc:docMk/>
            <pc:sldMk cId="389823913" sldId="323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FA2A0D8F-F473-E391-3F5B-4FF1E6BEF2A5}" dt="2023-09-13T19:39:24.345" v="2388"/>
        <pc:sldMkLst>
          <pc:docMk/>
          <pc:sldMk cId="3487816164" sldId="324"/>
        </pc:sldMkLst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3:53.241" v="1842" actId="20577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FA2A0D8F-F473-E391-3F5B-4FF1E6BEF2A5}" dt="2023-09-13T19:23:53.241" v="1842" actId="20577"/>
          <ac:spMkLst>
            <pc:docMk/>
            <pc:sldMk cId="1019323619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5:22.101" v="1411" actId="20577"/>
          <ac:spMkLst>
            <pc:docMk/>
            <pc:sldMk cId="1019323619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FA2A0D8F-F473-E391-3F5B-4FF1E6BEF2A5}" dt="2023-09-13T19:24:21.476" v="1845"/>
        <pc:sldMkLst>
          <pc:docMk/>
          <pc:sldMk cId="663768733" sldId="326"/>
        </pc:sldMkLst>
      </pc:sldChg>
      <pc:sldChg chg="addSp modSp add replId">
        <pc:chgData name="Nguyen, Brian D" userId="S::briandnguyen2@fullerton.edu::44618f47-81c8-4f4e-8e2d-bde8caecefec" providerId="AD" clId="Web-{FA2A0D8F-F473-E391-3F5B-4FF1E6BEF2A5}" dt="2023-09-13T19:39:37.095" v="2390" actId="1076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FA2A0D8F-F473-E391-3F5B-4FF1E6BEF2A5}" dt="2023-09-13T19:38:09.187" v="2378" actId="20577"/>
          <ac:spMkLst>
            <pc:docMk/>
            <pc:sldMk cId="1307159096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7:06.935" v="2374" actId="20577"/>
          <ac:spMkLst>
            <pc:docMk/>
            <pc:sldMk cId="1307159096" sldId="3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38:31.234" v="2387" actId="1076"/>
          <ac:picMkLst>
            <pc:docMk/>
            <pc:sldMk cId="1307159096" sldId="327"/>
            <ac:picMk id="4" creationId="{B9F0787B-EBCA-FC91-6DDD-844F18AE7044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39:37.095" v="2390" actId="1076"/>
          <ac:picMkLst>
            <pc:docMk/>
            <pc:sldMk cId="1307159096" sldId="327"/>
            <ac:picMk id="9" creationId="{9FA8C0FE-2C68-B96A-DB40-CA359A2FB0C1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30:11.017" v="2013" actId="20577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FA2A0D8F-F473-E391-3F5B-4FF1E6BEF2A5}" dt="2023-09-13T19:30:11.017" v="2013" actId="20577"/>
          <ac:spMkLst>
            <pc:docMk/>
            <pc:sldMk cId="1982124806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9:44.501" v="1999" actId="20577"/>
          <ac:spMkLst>
            <pc:docMk/>
            <pc:sldMk cId="1982124806" sldId="328"/>
            <ac:spMk id="3" creationId="{77762301-F83A-4BEA-9D11-E6C99FB574A8}"/>
          </ac:spMkLst>
        </pc:sp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19:36:33.668" v="2356"/>
        <pc:sldMkLst>
          <pc:docMk/>
          <pc:sldMk cId="153044301" sldId="329"/>
        </pc:sldMkLst>
        <pc:spChg chg="add del mod">
          <ac:chgData name="Nguyen, Brian D" userId="S::briandnguyen2@fullerton.edu::44618f47-81c8-4f4e-8e2d-bde8caecefec" providerId="AD" clId="Web-{FA2A0D8F-F473-E391-3F5B-4FF1E6BEF2A5}" dt="2023-09-13T19:36:33.512" v="2355" actId="20577"/>
          <ac:spMkLst>
            <pc:docMk/>
            <pc:sldMk cId="153044301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0:51.049" v="2027" actId="20577"/>
          <ac:spMkLst>
            <pc:docMk/>
            <pc:sldMk cId="153044301" sldId="32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FA2A0D8F-F473-E391-3F5B-4FF1E6BEF2A5}" dt="2023-09-13T19:40:38.034" v="2399" actId="107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FA2A0D8F-F473-E391-3F5B-4FF1E6BEF2A5}" dt="2023-09-13T19:39:58.502" v="2394" actId="20577"/>
          <ac:spMkLst>
            <pc:docMk/>
            <pc:sldMk cId="3746688776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9:53.658" v="2393" actId="20577"/>
          <ac:spMkLst>
            <pc:docMk/>
            <pc:sldMk cId="3746688776" sldId="3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0:38.034" v="2399" actId="1076"/>
          <ac:picMkLst>
            <pc:docMk/>
            <pc:sldMk cId="3746688776" sldId="330"/>
            <ac:picMk id="4" creationId="{9CE92626-80A1-4B85-F1E3-36AC5317CA75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1:30.364" v="2418" actId="1076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FA2A0D8F-F473-E391-3F5B-4FF1E6BEF2A5}" dt="2023-09-13T19:41:18.301" v="2413" actId="20577"/>
          <ac:spMkLst>
            <pc:docMk/>
            <pc:sldMk cId="52295368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1:00.582" v="2410" actId="20577"/>
          <ac:spMkLst>
            <pc:docMk/>
            <pc:sldMk cId="52295368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1:30.364" v="2418" actId="1076"/>
          <ac:picMkLst>
            <pc:docMk/>
            <pc:sldMk cId="522953683" sldId="331"/>
            <ac:picMk id="4" creationId="{FA725D17-5CC8-0022-0CDD-E2C57AC90153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3:51.337" v="2482" actId="14100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FA2A0D8F-F473-E391-3F5B-4FF1E6BEF2A5}" dt="2023-09-13T19:42:58.945" v="2472" actId="20577"/>
          <ac:spMkLst>
            <pc:docMk/>
            <pc:sldMk cId="4236042187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2:04.287" v="2437" actId="20577"/>
          <ac:spMkLst>
            <pc:docMk/>
            <pc:sldMk cId="4236042187" sldId="3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3:45.774" v="2480" actId="1076"/>
          <ac:picMkLst>
            <pc:docMk/>
            <pc:sldMk cId="4236042187" sldId="332"/>
            <ac:picMk id="4" creationId="{7A86CB31-1564-C21B-23F9-08B2292F0556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3:51.337" v="2482" actId="14100"/>
          <ac:picMkLst>
            <pc:docMk/>
            <pc:sldMk cId="4236042187" sldId="332"/>
            <ac:picMk id="5" creationId="{6192EF58-915D-1AEB-25BD-689D4B48336C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5:52.637" v="2496" actId="14100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FA2A0D8F-F473-E391-3F5B-4FF1E6BEF2A5}" dt="2023-09-13T19:45:03.683" v="2489" actId="20577"/>
          <ac:spMkLst>
            <pc:docMk/>
            <pc:sldMk cId="618418117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4:13.978" v="2486" actId="20577"/>
          <ac:spMkLst>
            <pc:docMk/>
            <pc:sldMk cId="618418117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5:21.449" v="2493" actId="1076"/>
          <ac:picMkLst>
            <pc:docMk/>
            <pc:sldMk cId="618418117" sldId="333"/>
            <ac:picMk id="4" creationId="{995B1604-A89A-9FF2-A0A8-365003A9B555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5:52.637" v="2496" actId="14100"/>
          <ac:picMkLst>
            <pc:docMk/>
            <pc:sldMk cId="618418117" sldId="333"/>
            <ac:picMk id="5" creationId="{9DC9A5ED-BA26-8111-23B0-A43C4A9F7602}"/>
          </ac:picMkLst>
        </pc:pic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52:07.648" v="2783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FA2A0D8F-F473-E391-3F5B-4FF1E6BEF2A5}" dt="2023-09-13T19:52:00.069" v="2781" actId="20577"/>
          <ac:spMkLst>
            <pc:docMk/>
            <pc:sldMk cId="249068263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9:57.659" v="2531" actId="20577"/>
          <ac:spMkLst>
            <pc:docMk/>
            <pc:sldMk cId="249068263" sldId="334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FA2A0D8F-F473-E391-3F5B-4FF1E6BEF2A5}" dt="2023-09-13T19:55:45.185" v="285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FA2A0D8F-F473-E391-3F5B-4FF1E6BEF2A5}" dt="2023-09-13T19:53:59.619" v="2838" actId="20577"/>
          <ac:spMkLst>
            <pc:docMk/>
            <pc:sldMk cId="988210893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4:10.838" v="2849" actId="20577"/>
          <ac:spMkLst>
            <pc:docMk/>
            <pc:sldMk cId="988210893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55:43.310" v="2854" actId="1076"/>
          <ac:picMkLst>
            <pc:docMk/>
            <pc:sldMk cId="988210893" sldId="335"/>
            <ac:picMk id="4" creationId="{213C9D05-A697-8FDE-12BD-17841D0CD2DB}"/>
          </ac:picMkLst>
        </pc:picChg>
      </pc:sldChg>
      <pc:sldChg chg="addSp delSp modSp add addAnim delAnim modAnim">
        <pc:chgData name="Nguyen, Brian D" userId="S::briandnguyen2@fullerton.edu::44618f47-81c8-4f4e-8e2d-bde8caecefec" providerId="AD" clId="Web-{FA2A0D8F-F473-E391-3F5B-4FF1E6BEF2A5}" dt="2023-09-13T22:07:22.366" v="3588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FA2A0D8F-F473-E391-3F5B-4FF1E6BEF2A5}" dt="2023-09-13T19:49:10.252" v="2508" actId="20577"/>
          <ac:spMkLst>
            <pc:docMk/>
            <pc:sldMk cId="4268104316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8:59.314" v="2502" actId="20577"/>
          <ac:spMkLst>
            <pc:docMk/>
            <pc:sldMk cId="4268104316" sldId="33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0:56.977" v="3557" actId="20577"/>
          <ac:spMkLst>
            <pc:docMk/>
            <pc:sldMk cId="4268104316" sldId="336"/>
            <ac:spMk id="9" creationId="{4D9E99C0-34B5-2785-1347-0E8ACBAC12E7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1:56:16.186" v="3531" actId="1076"/>
          <ac:picMkLst>
            <pc:docMk/>
            <pc:sldMk cId="4268104316" sldId="336"/>
            <ac:picMk id="4" creationId="{28005BEB-5B6E-8E9F-962D-029E725274C7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22:06:53.850" v="3584"/>
          <ac:picMkLst>
            <pc:docMk/>
            <pc:sldMk cId="4268104316" sldId="336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7:06.756" v="3586" actId="1076"/>
          <ac:picMkLst>
            <pc:docMk/>
            <pc:sldMk cId="4268104316" sldId="336"/>
            <ac:picMk id="10" creationId="{DD205CF2-49AD-AF40-4CC0-EE01B24B5282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58:31.236" v="3011" actId="20577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FA2A0D8F-F473-E391-3F5B-4FF1E6BEF2A5}" dt="2023-09-13T19:58:31.236" v="3011" actId="20577"/>
          <ac:spMkLst>
            <pc:docMk/>
            <pc:sldMk cId="2044243612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7:43.516" v="2993" actId="20577"/>
          <ac:spMkLst>
            <pc:docMk/>
            <pc:sldMk cId="2044243612" sldId="33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0:01:11.725" v="3040" actId="1076"/>
        <pc:sldMkLst>
          <pc:docMk/>
          <pc:sldMk cId="399135583" sldId="338"/>
        </pc:sldMkLst>
        <pc:spChg chg="del mod">
          <ac:chgData name="Nguyen, Brian D" userId="S::briandnguyen2@fullerton.edu::44618f47-81c8-4f4e-8e2d-bde8caecefec" providerId="AD" clId="Web-{FA2A0D8F-F473-E391-3F5B-4FF1E6BEF2A5}" dt="2023-09-13T20:00:43.459" v="3033"/>
          <ac:spMkLst>
            <pc:docMk/>
            <pc:sldMk cId="399135583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0:00:36.802" v="3031" actId="20577"/>
          <ac:spMkLst>
            <pc:docMk/>
            <pc:sldMk cId="399135583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0:01:11.725" v="3040" actId="1076"/>
          <ac:picMkLst>
            <pc:docMk/>
            <pc:sldMk cId="399135583" sldId="338"/>
            <ac:picMk id="4" creationId="{BC13B5FA-217E-9576-23F0-97EE73B58D65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21:40:46.590" v="3446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FA2A0D8F-F473-E391-3F5B-4FF1E6BEF2A5}" dt="2023-09-13T21:40:46.590" v="3446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33:00.308" v="3062" actId="20577"/>
          <ac:spMkLst>
            <pc:docMk/>
            <pc:sldMk cId="851506238" sldId="339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1:46:16.274" v="3527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FA2A0D8F-F473-E391-3F5B-4FF1E6BEF2A5}" dt="2023-09-13T21:42:06.687" v="3484" actId="20577"/>
          <ac:spMkLst>
            <pc:docMk/>
            <pc:sldMk cId="270395482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41:02.966" v="3454" actId="20577"/>
          <ac:spMkLst>
            <pc:docMk/>
            <pc:sldMk cId="270395482" sldId="340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21:46:16.274" v="3527"/>
          <ac:spMkLst>
            <pc:docMk/>
            <pc:sldMk cId="270395482" sldId="340"/>
            <ac:spMk id="5" creationId="{141519F3-D4F9-68EE-B571-435DA7A89BA9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21:42:18.594" v="3486"/>
          <ac:picMkLst>
            <pc:docMk/>
            <pc:sldMk cId="270395482" sldId="340"/>
            <ac:picMk id="4" creationId="{2FF06850-B269-A71A-B047-33DAFD4BDE30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22:05:16.877" v="3583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FA2A0D8F-F473-E391-3F5B-4FF1E6BEF2A5}" dt="2023-09-13T22:05:16.830" v="3582" actId="1076"/>
          <ac:spMkLst>
            <pc:docMk/>
            <pc:sldMk cId="1117411494" sldId="341"/>
            <ac:spMk id="9" creationId="{4D9E99C0-34B5-2785-1347-0E8ACBAC12E7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2:00.261" v="3566" actId="1076"/>
          <ac:spMkLst>
            <pc:docMk/>
            <pc:sldMk cId="1117411494" sldId="341"/>
            <ac:spMk id="10" creationId="{3AF89721-31FD-1259-87ED-B674CCC03381}"/>
          </ac:spMkLst>
        </pc:spChg>
        <pc:picChg chg="del">
          <ac:chgData name="Nguyen, Brian D" userId="S::briandnguyen2@fullerton.edu::44618f47-81c8-4f4e-8e2d-bde8caecefec" providerId="AD" clId="Web-{FA2A0D8F-F473-E391-3F5B-4FF1E6BEF2A5}" dt="2023-09-13T22:01:33.541" v="3563"/>
          <ac:picMkLst>
            <pc:docMk/>
            <pc:sldMk cId="1117411494" sldId="341"/>
            <ac:picMk id="4" creationId="{28005BEB-5B6E-8E9F-962D-029E725274C7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22:01:33.541" v="3562"/>
          <ac:picMkLst>
            <pc:docMk/>
            <pc:sldMk cId="1117411494" sldId="341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4:07.750" v="3569" actId="14100"/>
          <ac:picMkLst>
            <pc:docMk/>
            <pc:sldMk cId="1117411494" sldId="341"/>
            <ac:picMk id="11" creationId="{087E3D6A-26E8-A315-3A2D-F1C71B3AEF6E}"/>
          </ac:picMkLst>
        </pc:picChg>
      </pc:sldChg>
      <pc:sldChg chg="add del replId">
        <pc:chgData name="Nguyen, Brian D" userId="S::briandnguyen2@fullerton.edu::44618f47-81c8-4f4e-8e2d-bde8caecefec" providerId="AD" clId="Web-{FA2A0D8F-F473-E391-3F5B-4FF1E6BEF2A5}" dt="2023-09-13T21:40:50.715" v="3447"/>
        <pc:sldMkLst>
          <pc:docMk/>
          <pc:sldMk cId="2064275335" sldId="341"/>
        </pc:sldMkLst>
      </pc:sldChg>
    </pc:docChg>
  </pc:docChgLst>
  <pc:docChgLst>
    <pc:chgData clId="Web-{35170A0C-DC10-A310-1064-016B70AA20FB}"/>
    <pc:docChg chg="modSld">
      <pc:chgData name="" userId="" providerId="" clId="Web-{35170A0C-DC10-A310-1064-016B70AA20FB}" dt="2023-08-30T16:13:31.495" v="1" actId="20577"/>
      <pc:docMkLst>
        <pc:docMk/>
      </pc:docMkLst>
      <pc:sldChg chg="modSp">
        <pc:chgData name="" userId="" providerId="" clId="Web-{35170A0C-DC10-A310-1064-016B70AA20FB}" dt="2023-08-30T16:13:31.495" v="1" actId="20577"/>
        <pc:sldMkLst>
          <pc:docMk/>
          <pc:sldMk cId="3174519064" sldId="332"/>
        </pc:sldMkLst>
        <pc:spChg chg="mod">
          <ac:chgData name="" userId="" providerId="" clId="Web-{35170A0C-DC10-A310-1064-016B70AA20FB}" dt="2023-08-30T16:13:31.495" v="1" actId="20577"/>
          <ac:spMkLst>
            <pc:docMk/>
            <pc:sldMk cId="3174519064" sldId="332"/>
            <ac:spMk id="2" creationId="{2344700F-85C8-3A3F-56BF-6B72A5D70D7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 dirty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 dirty="0"/>
              <a:t>Lecture 6: Chemical reactions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California State University, Fullerton</a:t>
            </a:r>
          </a:p>
          <a:p>
            <a:r>
              <a:rPr lang="en-US" dirty="0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Chemical equation</a:t>
            </a:r>
            <a:r>
              <a:rPr lang="en-US"/>
              <a:t>: Importance of coefficents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Arial"/>
                <a:cs typeface="Arial"/>
              </a:rPr>
              <a:t>aA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bB</a:t>
            </a:r>
            <a:r>
              <a:rPr lang="en-US" sz="2400" dirty="0">
                <a:latin typeface="Arial"/>
                <a:cs typeface="Arial"/>
              </a:rPr>
              <a:t> ---&gt; </a:t>
            </a:r>
            <a:r>
              <a:rPr lang="en-US" sz="2400" dirty="0" err="1">
                <a:latin typeface="Arial"/>
                <a:cs typeface="Arial"/>
              </a:rPr>
              <a:t>cC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dD</a:t>
            </a: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Balances the chemical equation due to the Law of Conservation of Mass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Number of atoms on the reactant side equals to number of atoms on the product side</a:t>
            </a:r>
          </a:p>
          <a:p>
            <a:r>
              <a:rPr lang="en-US" sz="2400" b="1" dirty="0">
                <a:latin typeface="Arial"/>
                <a:cs typeface="Arial"/>
              </a:rPr>
              <a:t>Example: </a:t>
            </a:r>
            <a:r>
              <a:rPr lang="en-US" sz="2400" dirty="0">
                <a:latin typeface="Arial"/>
                <a:cs typeface="Arial"/>
              </a:rPr>
              <a:t>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---&gt; 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917145E2-1CFD-84EA-C649-2BADEDD2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16" y="4212482"/>
            <a:ext cx="6985161" cy="21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2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Chemical equation</a:t>
            </a:r>
            <a:r>
              <a:rPr lang="en-US" dirty="0"/>
              <a:t>:</a:t>
            </a:r>
            <a:r>
              <a:rPr lang="en-US"/>
              <a:t> Units of the coefficients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Arial"/>
                <a:cs typeface="Arial"/>
              </a:rPr>
              <a:t>aA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bB</a:t>
            </a:r>
            <a:r>
              <a:rPr lang="en-US" sz="2400" dirty="0">
                <a:latin typeface="Arial"/>
                <a:cs typeface="Arial"/>
              </a:rPr>
              <a:t> ---&gt; </a:t>
            </a:r>
            <a:r>
              <a:rPr lang="en-US" sz="2400" dirty="0" err="1">
                <a:latin typeface="Arial"/>
                <a:cs typeface="Arial"/>
              </a:rPr>
              <a:t>cC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dD</a:t>
            </a: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Mentioned in the previous side, the coefficient represents number molecules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Q: </a:t>
            </a:r>
            <a:r>
              <a:rPr lang="en-US" sz="2400" dirty="0">
                <a:latin typeface="Arial"/>
                <a:cs typeface="Arial"/>
              </a:rPr>
              <a:t>Coefficient represents something else. Hint: Recall Avogadro's number</a:t>
            </a:r>
          </a:p>
          <a:p>
            <a:r>
              <a:rPr lang="en-US" sz="2400" b="1" dirty="0">
                <a:latin typeface="Arial"/>
                <a:cs typeface="Arial"/>
              </a:rPr>
              <a:t>Example: </a:t>
            </a:r>
            <a:r>
              <a:rPr lang="en-US" sz="2400" dirty="0">
                <a:latin typeface="Arial"/>
                <a:cs typeface="Arial"/>
              </a:rPr>
              <a:t>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---&gt; 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917145E2-1CFD-84EA-C649-2BADEDD2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845" y="4317428"/>
            <a:ext cx="6346358" cy="194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4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Chemical equation: </a:t>
            </a:r>
            <a:r>
              <a:rPr lang="en-US"/>
              <a:t>Analogy to cookbook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486210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enorite"/>
                <a:cs typeface="Arial"/>
              </a:rPr>
              <a:t>Baking a cake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Tenorite"/>
                <a:cs typeface="Arial"/>
              </a:rPr>
              <a:t>Reactant: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Tenorite"/>
                <a:cs typeface="Arial"/>
              </a:rPr>
              <a:t>3 Eggs</a:t>
            </a:r>
            <a:endParaRPr lang="en-US" sz="2400" dirty="0">
              <a:cs typeface="Arial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Tenorite"/>
                <a:cs typeface="Arial"/>
              </a:rPr>
              <a:t>2 Cups flour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Tenorite"/>
                <a:cs typeface="Arial"/>
              </a:rPr>
              <a:t>2 Cups sugar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Tenorite"/>
                <a:cs typeface="Arial"/>
              </a:rPr>
              <a:t>1 Chocolate bar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Tenorite"/>
                <a:cs typeface="Arial"/>
              </a:rPr>
              <a:t>¾ Cup vegetable oil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Tenorite"/>
                <a:cs typeface="Arial"/>
              </a:rPr>
              <a:t>Product: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Tenorite"/>
                <a:cs typeface="Arial"/>
              </a:rPr>
              <a:t>1 Chocolate cake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latin typeface="Tenorite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34FAB8-DC28-5961-4068-2B2F77E1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825" y="1930509"/>
            <a:ext cx="4221571" cy="211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Chemical equation: fancy donuts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10" descr="A box of donuts&#10;&#10;Description automatically generated">
            <a:extLst>
              <a:ext uri="{FF2B5EF4-FFF2-40B4-BE49-F238E27FC236}">
                <a16:creationId xmlns:a16="http://schemas.microsoft.com/office/drawing/2014/main" id="{8E2AD9A3-E97D-FA7B-58C6-F2EAF086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1" y="1879448"/>
            <a:ext cx="3099104" cy="3099104"/>
          </a:xfrm>
          <a:prstGeom prst="rect">
            <a:avLst/>
          </a:prstGeom>
        </p:spPr>
      </p:pic>
      <p:pic>
        <p:nvPicPr>
          <p:cNvPr id="4" name="Picture 3" descr="A display of donuts on shelves&#10;&#10;Description automatically generated">
            <a:extLst>
              <a:ext uri="{FF2B5EF4-FFF2-40B4-BE49-F238E27FC236}">
                <a16:creationId xmlns:a16="http://schemas.microsoft.com/office/drawing/2014/main" id="{9EFD972F-DF9C-3485-1A21-794B66B0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982" y="1880133"/>
            <a:ext cx="3975175" cy="2988225"/>
          </a:xfrm>
          <a:prstGeom prst="rect">
            <a:avLst/>
          </a:prstGeom>
        </p:spPr>
      </p:pic>
      <p:pic>
        <p:nvPicPr>
          <p:cNvPr id="5" name="Picture 4" descr="A box of donuts&#10;&#10;Description automatically generated">
            <a:extLst>
              <a:ext uri="{FF2B5EF4-FFF2-40B4-BE49-F238E27FC236}">
                <a16:creationId xmlns:a16="http://schemas.microsoft.com/office/drawing/2014/main" id="{0BF6DBAD-6575-E8C2-5056-B440DB58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448" y="1878536"/>
            <a:ext cx="2962217" cy="39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Chemical equation: </a:t>
            </a:r>
            <a:r>
              <a:rPr lang="en-US"/>
              <a:t>Analogy to cookbook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Example: </a:t>
            </a:r>
            <a:r>
              <a:rPr lang="en-US" sz="2400" dirty="0">
                <a:latin typeface="Arial"/>
                <a:cs typeface="Arial"/>
              </a:rPr>
              <a:t>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---&gt; 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</a:t>
            </a:r>
            <a:endParaRPr lang="en-US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917145E2-1CFD-84EA-C649-2BADEDD2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677" y="2305201"/>
            <a:ext cx="4343257" cy="1333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C8062C-E96B-6571-7C1F-3F6F5C3DA11A}"/>
              </a:ext>
            </a:extLst>
          </p:cNvPr>
          <p:cNvSpPr txBox="1"/>
          <p:nvPr/>
        </p:nvSpPr>
        <p:spPr>
          <a:xfrm>
            <a:off x="844218" y="3756175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Every 2 moles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and 1 mole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(g), there are 2 moles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 produced</a:t>
            </a:r>
          </a:p>
        </p:txBody>
      </p:sp>
    </p:spTree>
    <p:extLst>
      <p:ext uri="{BB962C8B-B14F-4D97-AF65-F5344CB8AC3E}">
        <p14:creationId xmlns:p14="http://schemas.microsoft.com/office/powerpoint/2010/main" val="180646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Chemical equations: physical states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Note:</a:t>
            </a:r>
            <a:r>
              <a:rPr lang="en-US" sz="2400" dirty="0">
                <a:latin typeface="Arial"/>
                <a:cs typeface="Arial"/>
              </a:rPr>
              <a:t> Phases must be written out for each compound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Gas – denoted as (g)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Liquid – denoted as (l)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Solid – denoted as (s)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Aqueous – denoted as (aq); compound dissolved in water</a:t>
            </a:r>
          </a:p>
        </p:txBody>
      </p:sp>
    </p:spTree>
    <p:extLst>
      <p:ext uri="{BB962C8B-B14F-4D97-AF65-F5344CB8AC3E}">
        <p14:creationId xmlns:p14="http://schemas.microsoft.com/office/powerpoint/2010/main" val="4064787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Tips: Balancing chemical equations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47930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Note: Trial and Error approach</a:t>
            </a:r>
            <a:endParaRPr lang="en-US" sz="24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Polyatomic ions can be balanced as a unit and not as separate elements e.g. SO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2-</a:t>
            </a:r>
            <a:r>
              <a:rPr lang="en-US" sz="2400" dirty="0">
                <a:latin typeface="Arial"/>
                <a:cs typeface="Arial"/>
              </a:rPr>
              <a:t> can be considered a whole unit</a:t>
            </a:r>
            <a:endParaRPr lang="en-US"/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Change coefficient to balance elements one-by-one that appear in the reactant and product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Verify the number of each type of atom on reactant and product sides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Example: </a:t>
            </a:r>
            <a:r>
              <a:rPr lang="en-US" sz="2400" dirty="0">
                <a:latin typeface="Arial"/>
                <a:cs typeface="Arial"/>
              </a:rPr>
              <a:t>SO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---&gt; SO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(g)</a:t>
            </a:r>
          </a:p>
          <a:p>
            <a:r>
              <a:rPr lang="en-US" sz="2400" dirty="0">
                <a:latin typeface="Arial"/>
                <a:cs typeface="Arial"/>
              </a:rPr>
              <a:t>Reactant – 1 S, 4 O; Product 1 S, 3 O – unbalanced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2 SO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---&gt; 2 SO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(g)</a:t>
            </a:r>
          </a:p>
          <a:p>
            <a:r>
              <a:rPr lang="en-US" sz="2400" dirty="0">
                <a:latin typeface="Arial"/>
                <a:cs typeface="Arial"/>
              </a:rPr>
              <a:t>Reactant – 2 S, 6 O; Product 2 S, 5 O – balanced </a:t>
            </a:r>
          </a:p>
        </p:txBody>
      </p:sp>
    </p:spTree>
    <p:extLst>
      <p:ext uri="{BB962C8B-B14F-4D97-AF65-F5344CB8AC3E}">
        <p14:creationId xmlns:p14="http://schemas.microsoft.com/office/powerpoint/2010/main" val="10193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Tip: Balancing combustion reaction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Generic Combustion Reaction (hydrocarbons):</a:t>
            </a: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en-US" sz="2400" dirty="0" err="1">
                <a:latin typeface="Arial"/>
                <a:cs typeface="Arial"/>
              </a:rPr>
              <a:t>aC</a:t>
            </a:r>
            <a:r>
              <a:rPr lang="en-US" sz="2400" baseline="-25000" dirty="0" err="1">
                <a:latin typeface="Arial"/>
                <a:cs typeface="Arial"/>
              </a:rPr>
              <a:t>x</a:t>
            </a:r>
            <a:r>
              <a:rPr lang="en-US" sz="2400" dirty="0" err="1">
                <a:latin typeface="Arial"/>
                <a:cs typeface="Arial"/>
              </a:rPr>
              <a:t>H</a:t>
            </a:r>
            <a:r>
              <a:rPr lang="en-US" sz="2400" baseline="-25000" dirty="0" err="1">
                <a:latin typeface="Arial"/>
                <a:cs typeface="Arial"/>
              </a:rPr>
              <a:t>y</a:t>
            </a:r>
            <a:r>
              <a:rPr lang="en-US" sz="2400" dirty="0">
                <a:latin typeface="Arial"/>
                <a:cs typeface="Arial"/>
              </a:rPr>
              <a:t>(g) + bO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--&gt; cCO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dH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</a:t>
            </a:r>
          </a:p>
          <a:p>
            <a:endParaRPr lang="en-US" sz="2400" dirty="0">
              <a:latin typeface="Arial"/>
              <a:cs typeface="Arial"/>
            </a:endParaRPr>
          </a:p>
          <a:p>
            <a:pPr>
              <a:buFont typeface="Arial,Sans-Serif"/>
            </a:pPr>
            <a:r>
              <a:rPr lang="en-US" sz="2400" err="1">
                <a:latin typeface="Arial"/>
                <a:cs typeface="Arial"/>
              </a:rPr>
              <a:t>x,y</a:t>
            </a:r>
            <a:r>
              <a:rPr lang="en-US" sz="2400" dirty="0">
                <a:latin typeface="Arial"/>
                <a:cs typeface="Arial"/>
              </a:rPr>
              <a:t> – subscripts for generic hydrocarbon (made up of only H and C)</a:t>
            </a:r>
          </a:p>
          <a:p>
            <a:pPr>
              <a:buFont typeface="Arial,Sans-Serif"/>
            </a:pPr>
            <a:r>
              <a:rPr lang="en-US" sz="2400" dirty="0" err="1">
                <a:latin typeface="Arial"/>
                <a:cs typeface="Arial"/>
              </a:rPr>
              <a:t>a,b,c,d</a:t>
            </a:r>
            <a:r>
              <a:rPr lang="en-US" sz="2400" dirty="0">
                <a:latin typeface="Arial"/>
                <a:cs typeface="Arial"/>
              </a:rPr>
              <a:t> are coefficients</a:t>
            </a:r>
          </a:p>
          <a:p>
            <a:endParaRPr lang="en-US" sz="2400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Balance the carbon and hydrogen first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Balance the oxygen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rial"/>
                <a:cs typeface="Arial"/>
              </a:rPr>
              <a:t>Multiply by a number to get integer values coefficients</a:t>
            </a:r>
          </a:p>
        </p:txBody>
      </p:sp>
    </p:spTree>
    <p:extLst>
      <p:ext uri="{BB962C8B-B14F-4D97-AF65-F5344CB8AC3E}">
        <p14:creationId xmlns:p14="http://schemas.microsoft.com/office/powerpoint/2010/main" val="409764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balance combustion of C</a:t>
            </a:r>
            <a:r>
              <a:rPr lang="en-US" baseline="-25000"/>
              <a:t>8</a:t>
            </a:r>
            <a:r>
              <a:rPr lang="en-US"/>
              <a:t>h</a:t>
            </a:r>
            <a:r>
              <a:rPr lang="en-US" baseline="-25000"/>
              <a:t>18</a:t>
            </a:r>
            <a:endParaRPr lang="en-US" baseline="-25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enorite"/>
                <a:cs typeface="Arial"/>
              </a:rPr>
              <a:t>aC</a:t>
            </a:r>
            <a:r>
              <a:rPr lang="en-US" sz="2400" baseline="-25000" dirty="0">
                <a:latin typeface="Tenorite"/>
                <a:cs typeface="Arial"/>
              </a:rPr>
              <a:t>8</a:t>
            </a:r>
            <a:r>
              <a:rPr lang="en-US" sz="2400" dirty="0">
                <a:latin typeface="Tenorite"/>
                <a:cs typeface="Arial"/>
              </a:rPr>
              <a:t>H</a:t>
            </a:r>
            <a:r>
              <a:rPr lang="en-US" sz="2400" baseline="-25000" dirty="0">
                <a:latin typeface="Tenorite"/>
                <a:cs typeface="Arial"/>
              </a:rPr>
              <a:t>18</a:t>
            </a:r>
            <a:r>
              <a:rPr lang="en-US" sz="2400" dirty="0">
                <a:latin typeface="Tenorite"/>
                <a:cs typeface="Arial"/>
              </a:rPr>
              <a:t>(g) + bO</a:t>
            </a:r>
            <a:r>
              <a:rPr lang="en-US" sz="2400" baseline="-25000" dirty="0">
                <a:latin typeface="Tenorite"/>
                <a:cs typeface="Arial"/>
              </a:rPr>
              <a:t>2</a:t>
            </a:r>
            <a:r>
              <a:rPr lang="en-US" sz="2400" dirty="0">
                <a:latin typeface="Tenorite"/>
                <a:cs typeface="Arial"/>
              </a:rPr>
              <a:t>(g) --&gt; cCO</a:t>
            </a:r>
            <a:r>
              <a:rPr lang="en-US" sz="2400" baseline="-25000" dirty="0">
                <a:latin typeface="Tenorite"/>
                <a:cs typeface="Arial"/>
              </a:rPr>
              <a:t>2</a:t>
            </a:r>
            <a:r>
              <a:rPr lang="en-US" sz="2400" dirty="0">
                <a:latin typeface="Tenorite"/>
                <a:cs typeface="Arial"/>
              </a:rPr>
              <a:t>(g) + dH</a:t>
            </a:r>
            <a:r>
              <a:rPr lang="en-US" sz="2400" baseline="-25000" dirty="0">
                <a:latin typeface="Tenorite"/>
                <a:cs typeface="Arial"/>
              </a:rPr>
              <a:t>2</a:t>
            </a:r>
            <a:r>
              <a:rPr lang="en-US" sz="2400" dirty="0">
                <a:latin typeface="Tenorite"/>
                <a:cs typeface="Arial"/>
              </a:rPr>
              <a:t>O(g)</a:t>
            </a:r>
          </a:p>
          <a:p>
            <a:r>
              <a:rPr lang="en-US" sz="2400" dirty="0">
                <a:latin typeface="Tenorite"/>
                <a:cs typeface="Arial"/>
              </a:rPr>
              <a:t>Determine the coefficients</a:t>
            </a:r>
            <a:br>
              <a:rPr lang="en-US" sz="2400" dirty="0">
                <a:latin typeface="Tenorite"/>
                <a:cs typeface="Arial"/>
              </a:rPr>
            </a:br>
            <a:r>
              <a:rPr lang="en-US" sz="2400" dirty="0">
                <a:ea typeface="+mn-lt"/>
                <a:cs typeface="+mn-lt"/>
              </a:rPr>
              <a:t>C</a:t>
            </a:r>
            <a:r>
              <a:rPr lang="en-US" sz="2400" baseline="-25000" dirty="0">
                <a:ea typeface="+mn-lt"/>
                <a:cs typeface="+mn-lt"/>
              </a:rPr>
              <a:t>8</a:t>
            </a:r>
            <a:r>
              <a:rPr lang="en-US" sz="2400" dirty="0">
                <a:ea typeface="+mn-lt"/>
                <a:cs typeface="+mn-lt"/>
              </a:rPr>
              <a:t>H</a:t>
            </a:r>
            <a:r>
              <a:rPr lang="en-US" sz="2400" baseline="-25000" dirty="0">
                <a:ea typeface="+mn-lt"/>
                <a:cs typeface="+mn-lt"/>
              </a:rPr>
              <a:t>18</a:t>
            </a:r>
            <a:r>
              <a:rPr lang="en-US" sz="2400" dirty="0">
                <a:ea typeface="+mn-lt"/>
                <a:cs typeface="+mn-lt"/>
              </a:rPr>
              <a:t>(g) + O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(g) --&gt; 8 CO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(g) + H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O(g)     - 8 C on both sides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C</a:t>
            </a:r>
            <a:r>
              <a:rPr lang="en-US" sz="2400" baseline="-25000" dirty="0">
                <a:ea typeface="+mn-lt"/>
                <a:cs typeface="+mn-lt"/>
              </a:rPr>
              <a:t>8</a:t>
            </a:r>
            <a:r>
              <a:rPr lang="en-US" sz="2400" dirty="0">
                <a:ea typeface="+mn-lt"/>
                <a:cs typeface="+mn-lt"/>
              </a:rPr>
              <a:t>H</a:t>
            </a:r>
            <a:r>
              <a:rPr lang="en-US" sz="2400" baseline="-25000" dirty="0">
                <a:ea typeface="+mn-lt"/>
                <a:cs typeface="+mn-lt"/>
              </a:rPr>
              <a:t>18</a:t>
            </a:r>
            <a:r>
              <a:rPr lang="en-US" sz="2400" dirty="0">
                <a:ea typeface="+mn-lt"/>
                <a:cs typeface="+mn-lt"/>
              </a:rPr>
              <a:t>(g) + O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(g) --&gt; 8 CO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(g) + 9 H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O(g)   -  9 H on both sides</a:t>
            </a:r>
            <a:endParaRPr lang="en-US" sz="2400" dirty="0"/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C</a:t>
            </a:r>
            <a:r>
              <a:rPr lang="en-US" sz="2400" baseline="-25000" dirty="0">
                <a:ea typeface="+mn-lt"/>
                <a:cs typeface="+mn-lt"/>
              </a:rPr>
              <a:t>8</a:t>
            </a:r>
            <a:r>
              <a:rPr lang="en-US" sz="2400" dirty="0">
                <a:ea typeface="+mn-lt"/>
                <a:cs typeface="+mn-lt"/>
              </a:rPr>
              <a:t>H</a:t>
            </a:r>
            <a:r>
              <a:rPr lang="en-US" sz="2400" baseline="-25000" dirty="0">
                <a:ea typeface="+mn-lt"/>
                <a:cs typeface="+mn-lt"/>
              </a:rPr>
              <a:t>18</a:t>
            </a:r>
            <a:r>
              <a:rPr lang="en-US" sz="2400" dirty="0">
                <a:ea typeface="+mn-lt"/>
                <a:cs typeface="+mn-lt"/>
              </a:rPr>
              <a:t>(g) + 25/2 O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(g) --&gt; 8 CO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(g) + 9 H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O(g)  -  25/2 O, then multiply by x2</a:t>
            </a:r>
            <a:endParaRPr lang="en-US" sz="2400" dirty="0"/>
          </a:p>
          <a:p>
            <a:endParaRPr lang="en-US" sz="2400" dirty="0">
              <a:latin typeface="Tenorite"/>
              <a:cs typeface="Arial"/>
            </a:endParaRPr>
          </a:p>
          <a:p>
            <a:r>
              <a:rPr lang="en-US" sz="2400" dirty="0">
                <a:ea typeface="+mn-lt"/>
                <a:cs typeface="+mn-lt"/>
              </a:rPr>
              <a:t>2 C</a:t>
            </a:r>
            <a:r>
              <a:rPr lang="en-US" sz="2400" baseline="-25000" dirty="0">
                <a:ea typeface="+mn-lt"/>
                <a:cs typeface="+mn-lt"/>
              </a:rPr>
              <a:t>8</a:t>
            </a:r>
            <a:r>
              <a:rPr lang="en-US" sz="2400" dirty="0">
                <a:ea typeface="+mn-lt"/>
                <a:cs typeface="+mn-lt"/>
              </a:rPr>
              <a:t>H</a:t>
            </a:r>
            <a:r>
              <a:rPr lang="en-US" sz="2400" baseline="-25000" dirty="0">
                <a:ea typeface="+mn-lt"/>
                <a:cs typeface="+mn-lt"/>
              </a:rPr>
              <a:t>18</a:t>
            </a:r>
            <a:r>
              <a:rPr lang="en-US" sz="2400" dirty="0">
                <a:ea typeface="+mn-lt"/>
                <a:cs typeface="+mn-lt"/>
              </a:rPr>
              <a:t>(g) + 25 O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(g) --&gt; 16 CO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(g) + 18 H</a:t>
            </a:r>
            <a:r>
              <a:rPr lang="en-US" sz="2400" baseline="-25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O(g)</a:t>
            </a:r>
            <a:endParaRPr lang="en-US" sz="2400" dirty="0"/>
          </a:p>
          <a:p>
            <a:endParaRPr lang="en-US" sz="2400" dirty="0">
              <a:latin typeface="Tenorite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2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Your Turn</a:t>
            </a:r>
            <a:r>
              <a:rPr lang="en-US" dirty="0"/>
              <a:t>: balance combustion of </a:t>
            </a:r>
            <a:r>
              <a:rPr lang="en-US"/>
              <a:t>C</a:t>
            </a:r>
            <a:r>
              <a:rPr lang="en-US" baseline="-25000"/>
              <a:t>2</a:t>
            </a:r>
            <a:r>
              <a:rPr lang="en-US"/>
              <a:t>h</a:t>
            </a:r>
            <a:r>
              <a:rPr lang="en-US" baseline="-25000"/>
              <a:t>6</a:t>
            </a:r>
            <a:endParaRPr lang="en-US" baseline="-250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Tenorite"/>
                <a:cs typeface="Arial"/>
              </a:rPr>
              <a:t>aC</a:t>
            </a:r>
            <a:r>
              <a:rPr lang="en-US" sz="2400" baseline="-25000" dirty="0">
                <a:latin typeface="Tenorite"/>
                <a:cs typeface="Arial"/>
              </a:rPr>
              <a:t>2</a:t>
            </a:r>
            <a:r>
              <a:rPr lang="en-US" sz="2400" dirty="0">
                <a:latin typeface="Tenorite"/>
                <a:cs typeface="Arial"/>
              </a:rPr>
              <a:t>H</a:t>
            </a:r>
            <a:r>
              <a:rPr lang="en-US" sz="2400" baseline="-25000" dirty="0">
                <a:latin typeface="Tenorite"/>
                <a:cs typeface="Arial"/>
              </a:rPr>
              <a:t>6</a:t>
            </a:r>
            <a:r>
              <a:rPr lang="en-US" sz="2400" dirty="0">
                <a:latin typeface="Tenorite"/>
                <a:cs typeface="Arial"/>
              </a:rPr>
              <a:t>(g) + bO</a:t>
            </a:r>
            <a:r>
              <a:rPr lang="en-US" sz="2400" baseline="-25000" dirty="0">
                <a:latin typeface="Tenorite"/>
                <a:cs typeface="Arial"/>
              </a:rPr>
              <a:t>2</a:t>
            </a:r>
            <a:r>
              <a:rPr lang="en-US" sz="2400" dirty="0">
                <a:latin typeface="Tenorite"/>
                <a:cs typeface="Arial"/>
              </a:rPr>
              <a:t>(g) --&gt; cCO</a:t>
            </a:r>
            <a:r>
              <a:rPr lang="en-US" sz="2400" baseline="-25000" dirty="0">
                <a:latin typeface="Tenorite"/>
                <a:cs typeface="Arial"/>
              </a:rPr>
              <a:t>2</a:t>
            </a:r>
            <a:r>
              <a:rPr lang="en-US" sz="2400" dirty="0">
                <a:latin typeface="Tenorite"/>
                <a:cs typeface="Arial"/>
              </a:rPr>
              <a:t>(g) + dH</a:t>
            </a:r>
            <a:r>
              <a:rPr lang="en-US" sz="2400" baseline="-25000" dirty="0">
                <a:latin typeface="Tenorite"/>
                <a:cs typeface="Arial"/>
              </a:rPr>
              <a:t>2</a:t>
            </a:r>
            <a:r>
              <a:rPr lang="en-US" sz="2400" dirty="0">
                <a:latin typeface="Tenorite"/>
                <a:cs typeface="Arial"/>
              </a:rPr>
              <a:t>O(g)</a:t>
            </a:r>
          </a:p>
          <a:p>
            <a:r>
              <a:rPr lang="en-US" sz="2400" dirty="0">
                <a:cs typeface="Arial"/>
              </a:rPr>
              <a:t>Determine the coefficients</a:t>
            </a:r>
          </a:p>
        </p:txBody>
      </p:sp>
    </p:spTree>
    <p:extLst>
      <p:ext uri="{BB962C8B-B14F-4D97-AF65-F5344CB8AC3E}">
        <p14:creationId xmlns:p14="http://schemas.microsoft.com/office/powerpoint/2010/main" val="198212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5: Nomenclature, Moles​​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 descr="A comic strip of a dog&#10;&#10;Description automatically generated">
            <a:extLst>
              <a:ext uri="{FF2B5EF4-FFF2-40B4-BE49-F238E27FC236}">
                <a16:creationId xmlns:a16="http://schemas.microsoft.com/office/drawing/2014/main" id="{6AC09CC3-483D-6668-A1B6-00F8A4E89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659" b="10728"/>
          <a:stretch/>
        </p:blipFill>
        <p:spPr>
          <a:xfrm>
            <a:off x="2652132" y="1841811"/>
            <a:ext cx="6992556" cy="307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4: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Chemical equations – balancing the equation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Compounds in aqueous solution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Precipitation reactions – solubility rules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Ionic and net ionic equations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Acid-Base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Oxidation States and Redox reactions</a:t>
            </a:r>
          </a:p>
        </p:txBody>
      </p:sp>
    </p:spTree>
    <p:extLst>
      <p:ext uri="{BB962C8B-B14F-4D97-AF65-F5344CB8AC3E}">
        <p14:creationId xmlns:p14="http://schemas.microsoft.com/office/powerpoint/2010/main" val="663768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Types of chemical reactions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Combination (synthesis) reaction – combining reactants to form a single complex product e.g. 4 Fe(s) + 3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--&gt; 2 Fe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(s)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Decomposition reaction – reactant breaks down into smaller complexes e.g. hydrolysis of water to hydrogen and oxygen gas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Single-replacement reaction – element replaces another element within a compound e.g. Zn(s) + 2 HCl(aq) --&gt; ZnCl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 (aq) +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Double-replacement reaction – two ionic compounds exchange ions to form new compounds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Combustion reaction – Burning of a substance in the presence of oxygen gas </a:t>
            </a:r>
          </a:p>
        </p:txBody>
      </p:sp>
    </p:spTree>
    <p:extLst>
      <p:ext uri="{BB962C8B-B14F-4D97-AF65-F5344CB8AC3E}">
        <p14:creationId xmlns:p14="http://schemas.microsoft.com/office/powerpoint/2010/main" val="1530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Combination (synthesis) reaction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combining reactants to form a single complex product </a:t>
            </a:r>
          </a:p>
        </p:txBody>
      </p:sp>
      <p:pic>
        <p:nvPicPr>
          <p:cNvPr id="4" name="Picture 3" descr="https://www.thoughtco.com/thmb/_lOjS3kcX7Pun2BhnqU5pxZIVLs=/1500x0/filters:no_upscale():max_bytes(150000):strip_icc()/GettyImages-548553969-56a134395f9b58b7d0bd00df.jpg">
            <a:extLst>
              <a:ext uri="{FF2B5EF4-FFF2-40B4-BE49-F238E27FC236}">
                <a16:creationId xmlns:a16="http://schemas.microsoft.com/office/drawing/2014/main" id="{B9F0787B-EBCA-FC91-6DDD-844F18AE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60" y="2563530"/>
            <a:ext cx="4203014" cy="2798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8C0FE-2C68-B96A-DB40-CA359A2FB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175" y="3153592"/>
            <a:ext cx="4221571" cy="211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59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decomposition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Reactant breaks down into smaller complexes</a:t>
            </a:r>
            <a:endParaRPr lang="en-US" dirty="0"/>
          </a:p>
        </p:txBody>
      </p:sp>
      <p:pic>
        <p:nvPicPr>
          <p:cNvPr id="4" name="Picture 3" descr="A diagram of a battery and a battery&#10;&#10;Description automatically generated">
            <a:extLst>
              <a:ext uri="{FF2B5EF4-FFF2-40B4-BE49-F238E27FC236}">
                <a16:creationId xmlns:a16="http://schemas.microsoft.com/office/drawing/2014/main" id="{9CE92626-80A1-4B85-F1E3-36AC5317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202" y="2404872"/>
            <a:ext cx="5334970" cy="38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88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Single replacement reaction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Element replaces another element within a compound</a:t>
            </a:r>
            <a:endParaRPr lang="en-US" dirty="0"/>
          </a:p>
        </p:txBody>
      </p:sp>
      <p:pic>
        <p:nvPicPr>
          <p:cNvPr id="4" name="Picture 3" descr="A collage of a test tube&#10;&#10;Description automatically generated">
            <a:extLst>
              <a:ext uri="{FF2B5EF4-FFF2-40B4-BE49-F238E27FC236}">
                <a16:creationId xmlns:a16="http://schemas.microsoft.com/office/drawing/2014/main" id="{FA725D17-5CC8-0022-0CDD-E2C57AC9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508" y="2457753"/>
            <a:ext cx="6456129" cy="38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5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Double-replacement reactions (two types)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Two ionic compounds exchange ions to form new compounds</a:t>
            </a:r>
            <a:endParaRPr lang="en-US" dirty="0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Examples: Precipitation (formation of solid) and Acid/Base</a:t>
            </a:r>
          </a:p>
        </p:txBody>
      </p:sp>
      <p:pic>
        <p:nvPicPr>
          <p:cNvPr id="4" name="Picture 3" descr="A hand holding a beaker with a yellow substance in it&#10;&#10;Description automatically generated">
            <a:extLst>
              <a:ext uri="{FF2B5EF4-FFF2-40B4-BE49-F238E27FC236}">
                <a16:creationId xmlns:a16="http://schemas.microsoft.com/office/drawing/2014/main" id="{7A86CB31-1564-C21B-23F9-08B2292F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24" y="2674145"/>
            <a:ext cx="4184690" cy="3732615"/>
          </a:xfrm>
          <a:prstGeom prst="rect">
            <a:avLst/>
          </a:prstGeom>
        </p:spPr>
      </p:pic>
      <p:pic>
        <p:nvPicPr>
          <p:cNvPr id="5" name="Picture 4" descr="Acid-base Titration Jigsaw Puzzle by Science Source - Fine Art America">
            <a:extLst>
              <a:ext uri="{FF2B5EF4-FFF2-40B4-BE49-F238E27FC236}">
                <a16:creationId xmlns:a16="http://schemas.microsoft.com/office/drawing/2014/main" id="{6192EF58-915D-1AEB-25BD-689D4B48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869" y="2750480"/>
            <a:ext cx="2460376" cy="36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42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combustion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Burning of a substance in the presence of oxygen gas </a:t>
            </a:r>
            <a:endParaRPr lang="en-US" dirty="0"/>
          </a:p>
        </p:txBody>
      </p:sp>
      <p:pic>
        <p:nvPicPr>
          <p:cNvPr id="4" name="Picture 3" descr="What Are the Reactants &amp; Products in a Combustion Reaction? | Sciencing">
            <a:extLst>
              <a:ext uri="{FF2B5EF4-FFF2-40B4-BE49-F238E27FC236}">
                <a16:creationId xmlns:a16="http://schemas.microsoft.com/office/drawing/2014/main" id="{995B1604-A89A-9FF2-A0A8-365003A9B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99" y="2899398"/>
            <a:ext cx="4325442" cy="2466719"/>
          </a:xfrm>
          <a:prstGeom prst="rect">
            <a:avLst/>
          </a:prstGeom>
        </p:spPr>
      </p:pic>
      <p:pic>
        <p:nvPicPr>
          <p:cNvPr id="5" name="Picture 4" descr="Combustion of sulphur in oxygen - YouTube">
            <a:extLst>
              <a:ext uri="{FF2B5EF4-FFF2-40B4-BE49-F238E27FC236}">
                <a16:creationId xmlns:a16="http://schemas.microsoft.com/office/drawing/2014/main" id="{9DC9A5ED-BA26-8111-23B0-A43C4A9F7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234" y="2900211"/>
            <a:ext cx="3883773" cy="29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18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Driving force of reactions in aqueous solutions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Generally: </a:t>
            </a:r>
            <a:r>
              <a:rPr lang="en-US" sz="2400" dirty="0">
                <a:latin typeface="Arial"/>
                <a:cs typeface="Arial"/>
              </a:rPr>
              <a:t>Reactions move forward to form lower energy substances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Double-replacement reactions form precipitates (solid); lower energy compound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Acid/base reaction driven by neutralization forming salt and water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Single-replacement, synthesis, and decomposition reactions involve transfer of electrons to form lower energy products (oxidation-reduction or redox)</a:t>
            </a:r>
          </a:p>
        </p:txBody>
      </p:sp>
    </p:spTree>
    <p:extLst>
      <p:ext uri="{BB962C8B-B14F-4D97-AF65-F5344CB8AC3E}">
        <p14:creationId xmlns:p14="http://schemas.microsoft.com/office/powerpoint/2010/main" val="24906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ionic compounds dissolved in water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Q: What does it mean when ionic compounds are dissolved in water?</a:t>
            </a:r>
            <a:endParaRPr lang="en-US" b="1" dirty="0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213C9D05-A697-8FDE-12BD-17841D0C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81" y="2540191"/>
            <a:ext cx="6121237" cy="37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1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Your turn: dissolving ionic compounds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Predict what and how much of each ion is formed from dissolving the following ionic compounds: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NaCl(aq)</a:t>
            </a:r>
          </a:p>
          <a:p>
            <a:r>
              <a:rPr lang="en-US" sz="2400" dirty="0">
                <a:latin typeface="Arial"/>
                <a:cs typeface="Arial"/>
              </a:rPr>
              <a:t>KOH(aq)</a:t>
            </a:r>
          </a:p>
          <a:p>
            <a:r>
              <a:rPr lang="en-US" sz="2400" dirty="0">
                <a:latin typeface="Arial"/>
                <a:cs typeface="Arial"/>
              </a:rPr>
              <a:t>CaCl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(aq)</a:t>
            </a:r>
          </a:p>
          <a:p>
            <a:r>
              <a:rPr lang="en-US" sz="2400" dirty="0">
                <a:latin typeface="Arial"/>
                <a:cs typeface="Arial"/>
              </a:rPr>
              <a:t>Pb(NO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)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(aq)</a:t>
            </a:r>
          </a:p>
          <a:p>
            <a:r>
              <a:rPr lang="en-US" sz="2400" dirty="0">
                <a:latin typeface="Arial"/>
                <a:cs typeface="Arial"/>
              </a:rPr>
              <a:t>Na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PO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(aq)</a:t>
            </a:r>
          </a:p>
        </p:txBody>
      </p:sp>
    </p:spTree>
    <p:extLst>
      <p:ext uri="{BB962C8B-B14F-4D97-AF65-F5344CB8AC3E}">
        <p14:creationId xmlns:p14="http://schemas.microsoft.com/office/powerpoint/2010/main" val="204424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4: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Chemical equations – balancing the equation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Compounds in aqueous solution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Precipitation reactions – solubility rules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Ionic and net ionic equations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Acid-Base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Oxidation States and Redox reactions</a:t>
            </a: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Strong, weak, and non-electrolytes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BC13B5FA-217E-9576-23F0-97EE73B58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55" y="1613825"/>
            <a:ext cx="9926382" cy="4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5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Precipitation reactions: solubility rules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Alkali earth metals and ammonium (NH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 are always 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Nitrates (NO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), chlorates (ClO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), perchlorates (ClO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), and acetates (C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H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  <a:r>
              <a:rPr lang="en-US" sz="2400" dirty="0">
                <a:latin typeface="Arial"/>
                <a:cs typeface="Arial"/>
              </a:rPr>
              <a:t>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 are always 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Chloride (Cl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), bromides (Br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), and iodides (I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 are soluble except with silver, lead, and mercury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Carbonates, sulfites, phosphates, and chromates are insoluble except with alkali earth metals and ammonium (NH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Barium, hydroxides (OH</a:t>
            </a:r>
            <a:r>
              <a:rPr lang="en-US" sz="2400" baseline="30000" dirty="0">
                <a:latin typeface="Arial"/>
                <a:cs typeface="Arial"/>
              </a:rPr>
              <a:t>-</a:t>
            </a:r>
            <a:r>
              <a:rPr lang="en-US" sz="2400" dirty="0">
                <a:latin typeface="Arial"/>
                <a:cs typeface="Arial"/>
              </a:rPr>
              <a:t>) and sulfides  (S</a:t>
            </a:r>
            <a:r>
              <a:rPr lang="en-US" sz="2400" baseline="30000" dirty="0">
                <a:latin typeface="Arial"/>
                <a:cs typeface="Arial"/>
              </a:rPr>
              <a:t>2-</a:t>
            </a:r>
            <a:r>
              <a:rPr lang="en-US" sz="2400" dirty="0">
                <a:latin typeface="Arial"/>
                <a:cs typeface="Arial"/>
              </a:rPr>
              <a:t>) are insoluble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Silver (Ag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), mercury (Hg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baseline="30000" dirty="0">
                <a:latin typeface="Arial"/>
                <a:cs typeface="Arial"/>
              </a:rPr>
              <a:t>+</a:t>
            </a:r>
            <a:r>
              <a:rPr lang="en-US" sz="2400" dirty="0">
                <a:latin typeface="Arial"/>
                <a:cs typeface="Arial"/>
              </a:rPr>
              <a:t>), and lead (Pb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) salts are insoluble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Sulfates are soluble except with calcium (Ca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), strontium (Sr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), and barium (Ba</a:t>
            </a:r>
            <a:r>
              <a:rPr lang="en-US" sz="2400" baseline="30000" dirty="0">
                <a:latin typeface="Arial"/>
                <a:cs typeface="Arial"/>
              </a:rPr>
              <a:t>2+</a:t>
            </a:r>
            <a:r>
              <a:rPr lang="en-US" sz="2400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1506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Examples: Predict the solubility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AgNO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PbSO</a:t>
            </a:r>
            <a:r>
              <a:rPr lang="en-US" sz="2400" baseline="-25000" dirty="0">
                <a:latin typeface="Arial"/>
                <a:cs typeface="Arial"/>
              </a:rPr>
              <a:t>4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KOH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BaCl</a:t>
            </a:r>
            <a:r>
              <a:rPr lang="en-US" sz="2400" baseline="-25000">
                <a:latin typeface="Arial"/>
                <a:cs typeface="Arial"/>
              </a:rPr>
              <a:t>2</a:t>
            </a:r>
            <a:endParaRPr lang="en-US" sz="2400" baseline="-250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MgCO</a:t>
            </a:r>
            <a:r>
              <a:rPr lang="en-US" sz="2400" baseline="-25000" dirty="0">
                <a:latin typeface="Arial"/>
                <a:cs typeface="Arial"/>
              </a:rPr>
              <a:t>3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PbCl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039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6: Chemical Reactions​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dirty="0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Ch. 3 Homework due Thurs, Sept 14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In-progress grading the in-class: nomenclature 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Common Errors – stay with the formal way of naming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Communicate!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Practice! Practice! Practice!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First exam week 5 on Weds, Sept 20th – covering Ch 1-4; 5-6 free response questions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Post study guide end of Thurs, Sept 14</a:t>
            </a:r>
          </a:p>
        </p:txBody>
      </p:sp>
    </p:spTree>
    <p:extLst>
      <p:ext uri="{BB962C8B-B14F-4D97-AF65-F5344CB8AC3E}">
        <p14:creationId xmlns:p14="http://schemas.microsoft.com/office/powerpoint/2010/main" val="15063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4: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Chemical equations – balancing the equation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Types of Chemical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Compounds in aqueous solution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Precipitation reactions – solubility rules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Ionic and net ionic equations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Acid-Base reactions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Oxidation States and Redox reactions</a:t>
            </a:r>
          </a:p>
        </p:txBody>
      </p:sp>
    </p:spTree>
    <p:extLst>
      <p:ext uri="{BB962C8B-B14F-4D97-AF65-F5344CB8AC3E}">
        <p14:creationId xmlns:p14="http://schemas.microsoft.com/office/powerpoint/2010/main" val="2943004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</a:t>
            </a:r>
            <a:r>
              <a:rPr lang="en-US" dirty="0"/>
              <a:t>: determine empirical and molecular formula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 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A major textile dye manufacturer developed a new yellow dye. The dye has a percent composition of 75.95% C, 17.72% N, and 6.33% H by mass with a molar mass of about 240 g/mol. Determine the molecular formula of the dye.</a:t>
            </a:r>
            <a:endParaRPr lang="en-US" dirty="0"/>
          </a:p>
        </p:txBody>
      </p:sp>
      <p:pic>
        <p:nvPicPr>
          <p:cNvPr id="4" name="Picture 3" descr="A math equations with numbers and letters&#10;&#10;Description automatically generated">
            <a:extLst>
              <a:ext uri="{FF2B5EF4-FFF2-40B4-BE49-F238E27FC236}">
                <a16:creationId xmlns:a16="http://schemas.microsoft.com/office/drawing/2014/main" id="{28005BEB-5B6E-8E9F-962D-029E72527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44" y="3159638"/>
            <a:ext cx="4257492" cy="2159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E99C0-34B5-2785-1347-0E8ACBAC12E7}"/>
              </a:ext>
            </a:extLst>
          </p:cNvPr>
          <p:cNvSpPr txBox="1"/>
          <p:nvPr/>
        </p:nvSpPr>
        <p:spPr>
          <a:xfrm>
            <a:off x="834801" y="5285464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Empirical formula: C</a:t>
            </a:r>
            <a:r>
              <a:rPr lang="en-US" sz="2400" baseline="-25000" dirty="0"/>
              <a:t>5</a:t>
            </a:r>
            <a:r>
              <a:rPr lang="en-US" sz="2400" dirty="0"/>
              <a:t>H</a:t>
            </a:r>
            <a:r>
              <a:rPr lang="en-US" sz="2400" baseline="-25000" dirty="0"/>
              <a:t>5</a:t>
            </a:r>
            <a:r>
              <a:rPr lang="en-US" sz="2400" dirty="0"/>
              <a:t>N</a:t>
            </a:r>
          </a:p>
        </p:txBody>
      </p:sp>
      <p:pic>
        <p:nvPicPr>
          <p:cNvPr id="10" name="Picture 9" descr="A table of formulas with numbers and lines&#10;&#10;Description automatically generated">
            <a:extLst>
              <a:ext uri="{FF2B5EF4-FFF2-40B4-BE49-F238E27FC236}">
                <a16:creationId xmlns:a16="http://schemas.microsoft.com/office/drawing/2014/main" id="{DD205CF2-49AD-AF40-4CC0-EE01B24B5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668" y="3237962"/>
            <a:ext cx="2743200" cy="21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0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</a:t>
            </a:r>
            <a:r>
              <a:rPr lang="en-US" dirty="0"/>
              <a:t>: determine empirical and molecular formula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 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A major textile dye manufacturer developed a new yellow dye. The dye has a percent composition of 75.95% C, 17.72% N, and 6.33% H by mass with a molar mass of about 240 g/mol. Determine the molecular formula of the dye.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E99C0-34B5-2785-1347-0E8ACBAC12E7}"/>
              </a:ext>
            </a:extLst>
          </p:cNvPr>
          <p:cNvSpPr txBox="1"/>
          <p:nvPr/>
        </p:nvSpPr>
        <p:spPr>
          <a:xfrm>
            <a:off x="834801" y="4916598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Molecular formula: C</a:t>
            </a:r>
            <a:r>
              <a:rPr lang="en-US" sz="2400" baseline="-25000" dirty="0"/>
              <a:t>15</a:t>
            </a:r>
            <a:r>
              <a:rPr lang="en-US" sz="2400" dirty="0"/>
              <a:t>H</a:t>
            </a:r>
            <a:r>
              <a:rPr lang="en-US" sz="2400" baseline="-25000" dirty="0"/>
              <a:t>15</a:t>
            </a:r>
            <a:r>
              <a:rPr lang="en-US" sz="2400" dirty="0"/>
              <a:t>N</a:t>
            </a:r>
            <a:r>
              <a:rPr lang="en-US" sz="2400" baseline="-25000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89721-31FD-1259-87ED-B674CCC03381}"/>
              </a:ext>
            </a:extLst>
          </p:cNvPr>
          <p:cNvSpPr txBox="1"/>
          <p:nvPr/>
        </p:nvSpPr>
        <p:spPr>
          <a:xfrm>
            <a:off x="839654" y="320331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Empirical formula: C</a:t>
            </a:r>
            <a:r>
              <a:rPr lang="en-US" sz="2400" baseline="-25000" dirty="0"/>
              <a:t>5</a:t>
            </a:r>
            <a:r>
              <a:rPr lang="en-US" sz="2400" dirty="0"/>
              <a:t>H</a:t>
            </a:r>
            <a:r>
              <a:rPr lang="en-US" sz="2400" baseline="-25000" dirty="0"/>
              <a:t>5</a:t>
            </a:r>
            <a:r>
              <a:rPr lang="en-US" sz="2400" dirty="0"/>
              <a:t>N</a:t>
            </a:r>
          </a:p>
        </p:txBody>
      </p:sp>
      <p:pic>
        <p:nvPicPr>
          <p:cNvPr id="11" name="Picture 10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087E3D6A-26E8-A315-3A2D-F1C71B3A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597" y="3822244"/>
            <a:ext cx="3937161" cy="90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1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Recall: </a:t>
            </a:r>
            <a:r>
              <a:rPr lang="en-US"/>
              <a:t>signs of Chemical reaction</a:t>
            </a:r>
            <a:r>
              <a:rPr lang="en-US" dirty="0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Change in color, change in temperature (heat), formation of a gas, formation of solid, and odor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F8DA2-BB23-1849-9773-FC3EF43C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023" y="2717871"/>
            <a:ext cx="7104609" cy="35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8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Chemical equation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6: Chemical Reactions​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err="1">
                <a:latin typeface="Arial"/>
                <a:cs typeface="Arial"/>
              </a:rPr>
              <a:t>aA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bB</a:t>
            </a:r>
            <a:r>
              <a:rPr lang="en-US" sz="2400" dirty="0">
                <a:latin typeface="Arial"/>
                <a:cs typeface="Arial"/>
              </a:rPr>
              <a:t> ---&gt; </a:t>
            </a:r>
            <a:r>
              <a:rPr lang="en-US" sz="2400" dirty="0" err="1">
                <a:latin typeface="Arial"/>
                <a:cs typeface="Arial"/>
              </a:rPr>
              <a:t>cC</a:t>
            </a:r>
            <a:r>
              <a:rPr lang="en-US" sz="2400" dirty="0">
                <a:latin typeface="Arial"/>
                <a:cs typeface="Arial"/>
              </a:rPr>
              <a:t> + </a:t>
            </a:r>
            <a:r>
              <a:rPr lang="en-US" sz="2400" dirty="0" err="1">
                <a:latin typeface="Arial"/>
                <a:cs typeface="Arial"/>
              </a:rPr>
              <a:t>dD</a:t>
            </a: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General form of chemical equation is reactants (A, B) on the left and products (C, D) on the right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Coefficients a, b, c, and d in front of the chemical compound</a:t>
            </a:r>
          </a:p>
          <a:p>
            <a:r>
              <a:rPr lang="en-US" sz="2400" b="1" dirty="0">
                <a:latin typeface="Arial"/>
                <a:cs typeface="Arial"/>
              </a:rPr>
              <a:t>Example: </a:t>
            </a:r>
            <a:r>
              <a:rPr lang="en-US" sz="2400" dirty="0">
                <a:latin typeface="Arial"/>
                <a:cs typeface="Arial"/>
              </a:rPr>
              <a:t>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---&gt; 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917145E2-1CFD-84EA-C649-2BADEDD2A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16" y="4212482"/>
            <a:ext cx="6985161" cy="21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3F433AB-7807-4CA6-867C-64919B5CD8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17F9B5-A097-44C6-9E8A-6F65D534F8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453</Words>
  <Application>Microsoft Office PowerPoint</Application>
  <PresentationFormat>Widescreen</PresentationFormat>
  <Paragraphs>146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Lecture 6: Chemical reactions</vt:lpstr>
      <vt:lpstr>QUESTIONS, COMMENTS, AND CONCERNS?</vt:lpstr>
      <vt:lpstr>Outline</vt:lpstr>
      <vt:lpstr>Announcements</vt:lpstr>
      <vt:lpstr>Outline</vt:lpstr>
      <vt:lpstr>Example: determine empirical and molecular formula</vt:lpstr>
      <vt:lpstr>Example: determine empirical and molecular formula</vt:lpstr>
      <vt:lpstr>Recall: signs of Chemical reaction </vt:lpstr>
      <vt:lpstr>Chemical equation</vt:lpstr>
      <vt:lpstr>Chemical equation: Importance of coefficents</vt:lpstr>
      <vt:lpstr>Chemical equation: Units of the coefficients</vt:lpstr>
      <vt:lpstr>Chemical equation: Analogy to cookbook</vt:lpstr>
      <vt:lpstr>Chemical equation: fancy donuts</vt:lpstr>
      <vt:lpstr>Chemical equation: Analogy to cookbook</vt:lpstr>
      <vt:lpstr>Chemical equations: physical states</vt:lpstr>
      <vt:lpstr>Tips: Balancing chemical equations</vt:lpstr>
      <vt:lpstr>Tip: Balancing combustion reaction</vt:lpstr>
      <vt:lpstr>Example: balance combustion of C8h18</vt:lpstr>
      <vt:lpstr>Your Turn: balance combustion of C2h6</vt:lpstr>
      <vt:lpstr>Outline</vt:lpstr>
      <vt:lpstr>Types of chemical reactions</vt:lpstr>
      <vt:lpstr>Combination (synthesis) reaction</vt:lpstr>
      <vt:lpstr>decomposition</vt:lpstr>
      <vt:lpstr>Single replacement reaction</vt:lpstr>
      <vt:lpstr>Double-replacement reactions (two types)</vt:lpstr>
      <vt:lpstr>combustion</vt:lpstr>
      <vt:lpstr>Driving force of reactions in aqueous solutions</vt:lpstr>
      <vt:lpstr>ionic compounds dissolved in water</vt:lpstr>
      <vt:lpstr>Your turn: dissolving ionic compounds</vt:lpstr>
      <vt:lpstr>Strong, weak, and non-electrolytes</vt:lpstr>
      <vt:lpstr>Precipitation reactions: solubility rules</vt:lpstr>
      <vt:lpstr>Examples: Predict the solubility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3626</cp:revision>
  <dcterms:created xsi:type="dcterms:W3CDTF">2023-08-23T13:06:32Z</dcterms:created>
  <dcterms:modified xsi:type="dcterms:W3CDTF">2023-09-14T01:58:58Z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